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mp3" ContentType="audio/unknown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sldIdLst>
    <p:sldId id="295" r:id="rId2"/>
    <p:sldId id="256" r:id="rId3"/>
    <p:sldId id="257" r:id="rId4"/>
    <p:sldId id="327" r:id="rId5"/>
    <p:sldId id="325" r:id="rId6"/>
    <p:sldId id="260" r:id="rId7"/>
    <p:sldId id="284" r:id="rId8"/>
    <p:sldId id="278" r:id="rId9"/>
    <p:sldId id="279" r:id="rId10"/>
    <p:sldId id="280" r:id="rId11"/>
    <p:sldId id="263" r:id="rId12"/>
    <p:sldId id="261" r:id="rId13"/>
    <p:sldId id="265" r:id="rId14"/>
    <p:sldId id="294" r:id="rId15"/>
    <p:sldId id="262" r:id="rId16"/>
    <p:sldId id="267" r:id="rId17"/>
    <p:sldId id="266" r:id="rId18"/>
    <p:sldId id="301" r:id="rId19"/>
    <p:sldId id="302" r:id="rId20"/>
    <p:sldId id="303" r:id="rId21"/>
    <p:sldId id="304" r:id="rId22"/>
    <p:sldId id="305" r:id="rId23"/>
    <p:sldId id="271" r:id="rId24"/>
    <p:sldId id="272" r:id="rId25"/>
    <p:sldId id="274" r:id="rId26"/>
    <p:sldId id="306" r:id="rId27"/>
    <p:sldId id="307" r:id="rId28"/>
    <p:sldId id="308" r:id="rId29"/>
    <p:sldId id="309" r:id="rId30"/>
    <p:sldId id="285" r:id="rId31"/>
    <p:sldId id="286" r:id="rId32"/>
    <p:sldId id="329" r:id="rId33"/>
    <p:sldId id="330" r:id="rId34"/>
    <p:sldId id="287" r:id="rId35"/>
    <p:sldId id="288" r:id="rId36"/>
    <p:sldId id="289" r:id="rId37"/>
    <p:sldId id="331" r:id="rId38"/>
    <p:sldId id="290" r:id="rId39"/>
    <p:sldId id="291" r:id="rId40"/>
    <p:sldId id="292" r:id="rId41"/>
    <p:sldId id="293" r:id="rId42"/>
    <p:sldId id="283" r:id="rId43"/>
    <p:sldId id="277" r:id="rId44"/>
    <p:sldId id="281" r:id="rId45"/>
    <p:sldId id="258" r:id="rId46"/>
    <p:sldId id="282" r:id="rId47"/>
    <p:sldId id="310" r:id="rId48"/>
    <p:sldId id="320" r:id="rId49"/>
    <p:sldId id="321" r:id="rId50"/>
    <p:sldId id="322" r:id="rId51"/>
    <p:sldId id="312" r:id="rId52"/>
    <p:sldId id="313" r:id="rId53"/>
    <p:sldId id="314" r:id="rId54"/>
    <p:sldId id="315" r:id="rId55"/>
    <p:sldId id="316" r:id="rId56"/>
    <p:sldId id="317" r:id="rId57"/>
    <p:sldId id="318" r:id="rId58"/>
    <p:sldId id="324" r:id="rId59"/>
    <p:sldId id="319" r:id="rId60"/>
    <p:sldId id="323" r:id="rId61"/>
    <p:sldId id="326" r:id="rId62"/>
    <p:sldId id="328" r:id="rId6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i Song" initials="AS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0" autoAdjust="0"/>
    <p:restoredTop sz="78718" autoAdjust="0"/>
  </p:normalViewPr>
  <p:slideViewPr>
    <p:cSldViewPr snapToGrid="0">
      <p:cViewPr varScale="1">
        <p:scale>
          <a:sx n="11" d="100"/>
          <a:sy n="11" d="100"/>
        </p:scale>
        <p:origin x="-312" y="-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notesMaster" Target="notesMasters/notesMaster1.xml"/><Relationship Id="rId65" Type="http://schemas.openxmlformats.org/officeDocument/2006/relationships/printerSettings" Target="printerSettings/printerSettings1.bin"/><Relationship Id="rId66" Type="http://schemas.openxmlformats.org/officeDocument/2006/relationships/commentAuthors" Target="commentAuthors.xml"/><Relationship Id="rId67" Type="http://schemas.openxmlformats.org/officeDocument/2006/relationships/presProps" Target="presProps.xml"/><Relationship Id="rId68" Type="http://schemas.openxmlformats.org/officeDocument/2006/relationships/viewProps" Target="viewProps.xml"/><Relationship Id="rId69" Type="http://schemas.openxmlformats.org/officeDocument/2006/relationships/theme" Target="theme/theme1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9.png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68.png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9.png"/></Relationships>
</file>

<file path=ppt/diagrams/_rels/data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0.png"/></Relationships>
</file>

<file path=ppt/diagrams/_rels/data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1.png"/></Relationships>
</file>

<file path=ppt/diagrams/_rels/data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2.png"/></Relationships>
</file>

<file path=ppt/diagrams/_rels/data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3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0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1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2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63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4.pn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65.pn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66.pn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6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BFD500-0C59-4B1E-90BF-B4F7ECFC09F2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</dgm:pt>
    <dgm:pt modelId="{2362DAF0-6BFB-45DC-85C4-8B9249A49C86}">
      <dgm:prSet phldrT="[Text]"/>
      <dgm:spPr/>
      <dgm:t>
        <a:bodyPr/>
        <a:lstStyle/>
        <a:p>
          <a:r>
            <a:rPr lang="ko-KR" altLang="en-US" dirty="0"/>
            <a:t>태극기</a:t>
          </a:r>
          <a:endParaRPr lang="en-US" dirty="0"/>
        </a:p>
      </dgm:t>
    </dgm:pt>
    <dgm:pt modelId="{3512BB83-4084-4982-B516-F7F357E44C8C}" type="parTrans" cxnId="{DA47AC93-A321-4C3E-A045-2F28D10C11A9}">
      <dgm:prSet/>
      <dgm:spPr/>
      <dgm:t>
        <a:bodyPr/>
        <a:lstStyle/>
        <a:p>
          <a:endParaRPr lang="en-US"/>
        </a:p>
      </dgm:t>
    </dgm:pt>
    <dgm:pt modelId="{E6DB39C1-9B00-45E4-BBA7-D76EA010AC28}" type="sibTrans" cxnId="{DA47AC93-A321-4C3E-A045-2F28D10C11A9}">
      <dgm:prSet/>
      <dgm:spPr/>
      <dgm:t>
        <a:bodyPr/>
        <a:lstStyle/>
        <a:p>
          <a:endParaRPr lang="en-US"/>
        </a:p>
      </dgm:t>
    </dgm:pt>
    <dgm:pt modelId="{8B38063A-04DF-4650-8DEA-B6E3614FC2E4}" type="pres">
      <dgm:prSet presAssocID="{28BFD500-0C59-4B1E-90BF-B4F7ECFC09F2}" presName="Name0" presStyleCnt="0">
        <dgm:presLayoutVars>
          <dgm:dir/>
          <dgm:resizeHandles val="exact"/>
        </dgm:presLayoutVars>
      </dgm:prSet>
      <dgm:spPr/>
    </dgm:pt>
    <dgm:pt modelId="{49C37EEF-92BF-4EAD-A9A9-E6D6D1A9AF9D}" type="pres">
      <dgm:prSet presAssocID="{2362DAF0-6BFB-45DC-85C4-8B9249A49C86}" presName="compNode" presStyleCnt="0"/>
      <dgm:spPr/>
    </dgm:pt>
    <dgm:pt modelId="{34FE7806-615E-4ACB-A428-3D95C761B35B}" type="pres">
      <dgm:prSet presAssocID="{2362DAF0-6BFB-45DC-85C4-8B9249A49C86}" presName="pictRect" presStyleLbl="nod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A15C7DD-182E-4B8A-8360-4112DF2512D3}" type="pres">
      <dgm:prSet presAssocID="{2362DAF0-6BFB-45DC-85C4-8B9249A49C86}" presName="textRec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04C3F2C-C125-4257-B9DA-6D68C0329417}" type="presOf" srcId="{2362DAF0-6BFB-45DC-85C4-8B9249A49C86}" destId="{6A15C7DD-182E-4B8A-8360-4112DF2512D3}" srcOrd="0" destOrd="0" presId="urn:microsoft.com/office/officeart/2005/8/layout/pList1"/>
    <dgm:cxn modelId="{466791C5-7703-4DE0-92F3-B6176E1B9083}" type="presOf" srcId="{28BFD500-0C59-4B1E-90BF-B4F7ECFC09F2}" destId="{8B38063A-04DF-4650-8DEA-B6E3614FC2E4}" srcOrd="0" destOrd="0" presId="urn:microsoft.com/office/officeart/2005/8/layout/pList1"/>
    <dgm:cxn modelId="{DA47AC93-A321-4C3E-A045-2F28D10C11A9}" srcId="{28BFD500-0C59-4B1E-90BF-B4F7ECFC09F2}" destId="{2362DAF0-6BFB-45DC-85C4-8B9249A49C86}" srcOrd="0" destOrd="0" parTransId="{3512BB83-4084-4982-B516-F7F357E44C8C}" sibTransId="{E6DB39C1-9B00-45E4-BBA7-D76EA010AC28}"/>
    <dgm:cxn modelId="{7BEACAF5-E9A3-4368-99E9-54CE6FF52BA5}" type="presParOf" srcId="{8B38063A-04DF-4650-8DEA-B6E3614FC2E4}" destId="{49C37EEF-92BF-4EAD-A9A9-E6D6D1A9AF9D}" srcOrd="0" destOrd="0" presId="urn:microsoft.com/office/officeart/2005/8/layout/pList1"/>
    <dgm:cxn modelId="{F81EBA0B-161A-4F47-B60F-555DAB1987E6}" type="presParOf" srcId="{49C37EEF-92BF-4EAD-A9A9-E6D6D1A9AF9D}" destId="{34FE7806-615E-4ACB-A428-3D95C761B35B}" srcOrd="0" destOrd="0" presId="urn:microsoft.com/office/officeart/2005/8/layout/pList1"/>
    <dgm:cxn modelId="{86CBAA1F-93F7-4DD6-B099-B2372D36A541}" type="presParOf" srcId="{49C37EEF-92BF-4EAD-A9A9-E6D6D1A9AF9D}" destId="{6A15C7DD-182E-4B8A-8360-4112DF2512D3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8BFD500-0C59-4B1E-90BF-B4F7ECFC09F2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</dgm:pt>
    <dgm:pt modelId="{2362DAF0-6BFB-45DC-85C4-8B9249A49C86}">
      <dgm:prSet phldrT="[Text]"/>
      <dgm:spPr/>
      <dgm:t>
        <a:bodyPr/>
        <a:lstStyle/>
        <a:p>
          <a:r>
            <a:rPr lang="en-US" dirty="0"/>
            <a:t>K-POP</a:t>
          </a:r>
        </a:p>
      </dgm:t>
    </dgm:pt>
    <dgm:pt modelId="{3512BB83-4084-4982-B516-F7F357E44C8C}" type="parTrans" cxnId="{DA47AC93-A321-4C3E-A045-2F28D10C11A9}">
      <dgm:prSet/>
      <dgm:spPr/>
      <dgm:t>
        <a:bodyPr/>
        <a:lstStyle/>
        <a:p>
          <a:endParaRPr lang="en-US"/>
        </a:p>
      </dgm:t>
    </dgm:pt>
    <dgm:pt modelId="{E6DB39C1-9B00-45E4-BBA7-D76EA010AC28}" type="sibTrans" cxnId="{DA47AC93-A321-4C3E-A045-2F28D10C11A9}">
      <dgm:prSet/>
      <dgm:spPr/>
      <dgm:t>
        <a:bodyPr/>
        <a:lstStyle/>
        <a:p>
          <a:endParaRPr lang="en-US"/>
        </a:p>
      </dgm:t>
    </dgm:pt>
    <dgm:pt modelId="{8B38063A-04DF-4650-8DEA-B6E3614FC2E4}" type="pres">
      <dgm:prSet presAssocID="{28BFD500-0C59-4B1E-90BF-B4F7ECFC09F2}" presName="Name0" presStyleCnt="0">
        <dgm:presLayoutVars>
          <dgm:dir/>
          <dgm:resizeHandles val="exact"/>
        </dgm:presLayoutVars>
      </dgm:prSet>
      <dgm:spPr/>
    </dgm:pt>
    <dgm:pt modelId="{49C37EEF-92BF-4EAD-A9A9-E6D6D1A9AF9D}" type="pres">
      <dgm:prSet presAssocID="{2362DAF0-6BFB-45DC-85C4-8B9249A49C86}" presName="compNode" presStyleCnt="0"/>
      <dgm:spPr/>
    </dgm:pt>
    <dgm:pt modelId="{34FE7806-615E-4ACB-A428-3D95C761B35B}" type="pres">
      <dgm:prSet presAssocID="{2362DAF0-6BFB-45DC-85C4-8B9249A49C86}" presName="pictRect" presStyleLbl="nod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A15C7DD-182E-4B8A-8360-4112DF2512D3}" type="pres">
      <dgm:prSet presAssocID="{2362DAF0-6BFB-45DC-85C4-8B9249A49C86}" presName="textRec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23D5D6A-2156-47E1-9780-0220E55D8800}" type="presOf" srcId="{28BFD500-0C59-4B1E-90BF-B4F7ECFC09F2}" destId="{8B38063A-04DF-4650-8DEA-B6E3614FC2E4}" srcOrd="0" destOrd="0" presId="urn:microsoft.com/office/officeart/2005/8/layout/pList1"/>
    <dgm:cxn modelId="{FC5846FC-E89F-49D7-BE90-7C3918D526E9}" type="presOf" srcId="{2362DAF0-6BFB-45DC-85C4-8B9249A49C86}" destId="{6A15C7DD-182E-4B8A-8360-4112DF2512D3}" srcOrd="0" destOrd="0" presId="urn:microsoft.com/office/officeart/2005/8/layout/pList1"/>
    <dgm:cxn modelId="{DA47AC93-A321-4C3E-A045-2F28D10C11A9}" srcId="{28BFD500-0C59-4B1E-90BF-B4F7ECFC09F2}" destId="{2362DAF0-6BFB-45DC-85C4-8B9249A49C86}" srcOrd="0" destOrd="0" parTransId="{3512BB83-4084-4982-B516-F7F357E44C8C}" sibTransId="{E6DB39C1-9B00-45E4-BBA7-D76EA010AC28}"/>
    <dgm:cxn modelId="{2AE930F7-5D4B-4B63-9436-4977A6AA8484}" type="presParOf" srcId="{8B38063A-04DF-4650-8DEA-B6E3614FC2E4}" destId="{49C37EEF-92BF-4EAD-A9A9-E6D6D1A9AF9D}" srcOrd="0" destOrd="0" presId="urn:microsoft.com/office/officeart/2005/8/layout/pList1"/>
    <dgm:cxn modelId="{5AC88D45-5304-4EFD-93C0-4AA28D3ABCA7}" type="presParOf" srcId="{49C37EEF-92BF-4EAD-A9A9-E6D6D1A9AF9D}" destId="{34FE7806-615E-4ACB-A428-3D95C761B35B}" srcOrd="0" destOrd="0" presId="urn:microsoft.com/office/officeart/2005/8/layout/pList1"/>
    <dgm:cxn modelId="{7C669323-C2DE-4307-993C-02AC21C48D4D}" type="presParOf" srcId="{49C37EEF-92BF-4EAD-A9A9-E6D6D1A9AF9D}" destId="{6A15C7DD-182E-4B8A-8360-4112DF2512D3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8BFD500-0C59-4B1E-90BF-B4F7ECFC09F2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</dgm:pt>
    <dgm:pt modelId="{2362DAF0-6BFB-45DC-85C4-8B9249A49C86}">
      <dgm:prSet phldrT="[Text]"/>
      <dgm:spPr/>
      <dgm:t>
        <a:bodyPr/>
        <a:lstStyle/>
        <a:p>
          <a:r>
            <a:rPr lang="ko-KR" altLang="en-US" dirty="0"/>
            <a:t>인터넷</a:t>
          </a:r>
          <a:endParaRPr lang="en-US" dirty="0"/>
        </a:p>
      </dgm:t>
    </dgm:pt>
    <dgm:pt modelId="{3512BB83-4084-4982-B516-F7F357E44C8C}" type="parTrans" cxnId="{DA47AC93-A321-4C3E-A045-2F28D10C11A9}">
      <dgm:prSet/>
      <dgm:spPr/>
      <dgm:t>
        <a:bodyPr/>
        <a:lstStyle/>
        <a:p>
          <a:endParaRPr lang="en-US"/>
        </a:p>
      </dgm:t>
    </dgm:pt>
    <dgm:pt modelId="{E6DB39C1-9B00-45E4-BBA7-D76EA010AC28}" type="sibTrans" cxnId="{DA47AC93-A321-4C3E-A045-2F28D10C11A9}">
      <dgm:prSet/>
      <dgm:spPr/>
      <dgm:t>
        <a:bodyPr/>
        <a:lstStyle/>
        <a:p>
          <a:endParaRPr lang="en-US"/>
        </a:p>
      </dgm:t>
    </dgm:pt>
    <dgm:pt modelId="{8B38063A-04DF-4650-8DEA-B6E3614FC2E4}" type="pres">
      <dgm:prSet presAssocID="{28BFD500-0C59-4B1E-90BF-B4F7ECFC09F2}" presName="Name0" presStyleCnt="0">
        <dgm:presLayoutVars>
          <dgm:dir/>
          <dgm:resizeHandles val="exact"/>
        </dgm:presLayoutVars>
      </dgm:prSet>
      <dgm:spPr/>
    </dgm:pt>
    <dgm:pt modelId="{49C37EEF-92BF-4EAD-A9A9-E6D6D1A9AF9D}" type="pres">
      <dgm:prSet presAssocID="{2362DAF0-6BFB-45DC-85C4-8B9249A49C86}" presName="compNode" presStyleCnt="0"/>
      <dgm:spPr/>
    </dgm:pt>
    <dgm:pt modelId="{34FE7806-615E-4ACB-A428-3D95C761B35B}" type="pres">
      <dgm:prSet presAssocID="{2362DAF0-6BFB-45DC-85C4-8B9249A49C86}" presName="pictRect" presStyleLbl="nod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A15C7DD-182E-4B8A-8360-4112DF2512D3}" type="pres">
      <dgm:prSet presAssocID="{2362DAF0-6BFB-45DC-85C4-8B9249A49C86}" presName="textRec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8660AC7-9844-4305-B4DA-6CB47734BCC0}" type="presOf" srcId="{28BFD500-0C59-4B1E-90BF-B4F7ECFC09F2}" destId="{8B38063A-04DF-4650-8DEA-B6E3614FC2E4}" srcOrd="0" destOrd="0" presId="urn:microsoft.com/office/officeart/2005/8/layout/pList1"/>
    <dgm:cxn modelId="{DA47AC93-A321-4C3E-A045-2F28D10C11A9}" srcId="{28BFD500-0C59-4B1E-90BF-B4F7ECFC09F2}" destId="{2362DAF0-6BFB-45DC-85C4-8B9249A49C86}" srcOrd="0" destOrd="0" parTransId="{3512BB83-4084-4982-B516-F7F357E44C8C}" sibTransId="{E6DB39C1-9B00-45E4-BBA7-D76EA010AC28}"/>
    <dgm:cxn modelId="{5A2658FA-5902-4D1D-BBB8-AA2BB6557EFE}" type="presOf" srcId="{2362DAF0-6BFB-45DC-85C4-8B9249A49C86}" destId="{6A15C7DD-182E-4B8A-8360-4112DF2512D3}" srcOrd="0" destOrd="0" presId="urn:microsoft.com/office/officeart/2005/8/layout/pList1"/>
    <dgm:cxn modelId="{FD763598-4D2E-4655-A79C-4EDA58573CCF}" type="presParOf" srcId="{8B38063A-04DF-4650-8DEA-B6E3614FC2E4}" destId="{49C37EEF-92BF-4EAD-A9A9-E6D6D1A9AF9D}" srcOrd="0" destOrd="0" presId="urn:microsoft.com/office/officeart/2005/8/layout/pList1"/>
    <dgm:cxn modelId="{E3FF2E24-8C0F-480D-AA19-12B68A32136C}" type="presParOf" srcId="{49C37EEF-92BF-4EAD-A9A9-E6D6D1A9AF9D}" destId="{34FE7806-615E-4ACB-A428-3D95C761B35B}" srcOrd="0" destOrd="0" presId="urn:microsoft.com/office/officeart/2005/8/layout/pList1"/>
    <dgm:cxn modelId="{4D91B73F-FBCB-4AFF-AAE7-9E08FE944154}" type="presParOf" srcId="{49C37EEF-92BF-4EAD-A9A9-E6D6D1A9AF9D}" destId="{6A15C7DD-182E-4B8A-8360-4112DF2512D3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8BFD500-0C59-4B1E-90BF-B4F7ECFC09F2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</dgm:pt>
    <dgm:pt modelId="{2362DAF0-6BFB-45DC-85C4-8B9249A49C86}">
      <dgm:prSet phldrT="[Text]"/>
      <dgm:spPr/>
      <dgm:t>
        <a:bodyPr/>
        <a:lstStyle/>
        <a:p>
          <a:r>
            <a:rPr lang="en-US" dirty="0"/>
            <a:t>IT DEVICES</a:t>
          </a:r>
        </a:p>
      </dgm:t>
    </dgm:pt>
    <dgm:pt modelId="{3512BB83-4084-4982-B516-F7F357E44C8C}" type="parTrans" cxnId="{DA47AC93-A321-4C3E-A045-2F28D10C11A9}">
      <dgm:prSet/>
      <dgm:spPr/>
      <dgm:t>
        <a:bodyPr/>
        <a:lstStyle/>
        <a:p>
          <a:endParaRPr lang="en-US"/>
        </a:p>
      </dgm:t>
    </dgm:pt>
    <dgm:pt modelId="{E6DB39C1-9B00-45E4-BBA7-D76EA010AC28}" type="sibTrans" cxnId="{DA47AC93-A321-4C3E-A045-2F28D10C11A9}">
      <dgm:prSet/>
      <dgm:spPr/>
      <dgm:t>
        <a:bodyPr/>
        <a:lstStyle/>
        <a:p>
          <a:endParaRPr lang="en-US"/>
        </a:p>
      </dgm:t>
    </dgm:pt>
    <dgm:pt modelId="{8B38063A-04DF-4650-8DEA-B6E3614FC2E4}" type="pres">
      <dgm:prSet presAssocID="{28BFD500-0C59-4B1E-90BF-B4F7ECFC09F2}" presName="Name0" presStyleCnt="0">
        <dgm:presLayoutVars>
          <dgm:dir/>
          <dgm:resizeHandles val="exact"/>
        </dgm:presLayoutVars>
      </dgm:prSet>
      <dgm:spPr/>
    </dgm:pt>
    <dgm:pt modelId="{49C37EEF-92BF-4EAD-A9A9-E6D6D1A9AF9D}" type="pres">
      <dgm:prSet presAssocID="{2362DAF0-6BFB-45DC-85C4-8B9249A49C86}" presName="compNode" presStyleCnt="0"/>
      <dgm:spPr/>
    </dgm:pt>
    <dgm:pt modelId="{34FE7806-615E-4ACB-A428-3D95C761B35B}" type="pres">
      <dgm:prSet presAssocID="{2362DAF0-6BFB-45DC-85C4-8B9249A49C86}" presName="pictRect" presStyleLbl="nod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A15C7DD-182E-4B8A-8360-4112DF2512D3}" type="pres">
      <dgm:prSet presAssocID="{2362DAF0-6BFB-45DC-85C4-8B9249A49C86}" presName="textRec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721EF3B-EFAD-4CB6-B338-262352D59286}" type="presOf" srcId="{2362DAF0-6BFB-45DC-85C4-8B9249A49C86}" destId="{6A15C7DD-182E-4B8A-8360-4112DF2512D3}" srcOrd="0" destOrd="0" presId="urn:microsoft.com/office/officeart/2005/8/layout/pList1"/>
    <dgm:cxn modelId="{A4FE8CEA-4462-4A18-8341-6CA28E9E7F97}" type="presOf" srcId="{28BFD500-0C59-4B1E-90BF-B4F7ECFC09F2}" destId="{8B38063A-04DF-4650-8DEA-B6E3614FC2E4}" srcOrd="0" destOrd="0" presId="urn:microsoft.com/office/officeart/2005/8/layout/pList1"/>
    <dgm:cxn modelId="{DA47AC93-A321-4C3E-A045-2F28D10C11A9}" srcId="{28BFD500-0C59-4B1E-90BF-B4F7ECFC09F2}" destId="{2362DAF0-6BFB-45DC-85C4-8B9249A49C86}" srcOrd="0" destOrd="0" parTransId="{3512BB83-4084-4982-B516-F7F357E44C8C}" sibTransId="{E6DB39C1-9B00-45E4-BBA7-D76EA010AC28}"/>
    <dgm:cxn modelId="{3D395926-617B-4928-A9D3-B6B0CF80D131}" type="presParOf" srcId="{8B38063A-04DF-4650-8DEA-B6E3614FC2E4}" destId="{49C37EEF-92BF-4EAD-A9A9-E6D6D1A9AF9D}" srcOrd="0" destOrd="0" presId="urn:microsoft.com/office/officeart/2005/8/layout/pList1"/>
    <dgm:cxn modelId="{60D79519-14FA-4006-91DA-E96F9BAC46B4}" type="presParOf" srcId="{49C37EEF-92BF-4EAD-A9A9-E6D6D1A9AF9D}" destId="{34FE7806-615E-4ACB-A428-3D95C761B35B}" srcOrd="0" destOrd="0" presId="urn:microsoft.com/office/officeart/2005/8/layout/pList1"/>
    <dgm:cxn modelId="{20847322-44C8-471B-A518-4CDEC9A1E482}" type="presParOf" srcId="{49C37EEF-92BF-4EAD-A9A9-E6D6D1A9AF9D}" destId="{6A15C7DD-182E-4B8A-8360-4112DF2512D3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8BFD500-0C59-4B1E-90BF-B4F7ECFC09F2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</dgm:pt>
    <dgm:pt modelId="{2362DAF0-6BFB-45DC-85C4-8B9249A49C86}">
      <dgm:prSet phldrT="[Text]"/>
      <dgm:spPr/>
      <dgm:t>
        <a:bodyPr/>
        <a:lstStyle/>
        <a:p>
          <a:r>
            <a:rPr lang="ko-KR" altLang="en-US" dirty="0"/>
            <a:t>전통음악</a:t>
          </a:r>
          <a:endParaRPr lang="en-US" dirty="0"/>
        </a:p>
      </dgm:t>
    </dgm:pt>
    <dgm:pt modelId="{3512BB83-4084-4982-B516-F7F357E44C8C}" type="parTrans" cxnId="{DA47AC93-A321-4C3E-A045-2F28D10C11A9}">
      <dgm:prSet/>
      <dgm:spPr/>
      <dgm:t>
        <a:bodyPr/>
        <a:lstStyle/>
        <a:p>
          <a:endParaRPr lang="en-US"/>
        </a:p>
      </dgm:t>
    </dgm:pt>
    <dgm:pt modelId="{E6DB39C1-9B00-45E4-BBA7-D76EA010AC28}" type="sibTrans" cxnId="{DA47AC93-A321-4C3E-A045-2F28D10C11A9}">
      <dgm:prSet/>
      <dgm:spPr/>
      <dgm:t>
        <a:bodyPr/>
        <a:lstStyle/>
        <a:p>
          <a:endParaRPr lang="en-US"/>
        </a:p>
      </dgm:t>
    </dgm:pt>
    <dgm:pt modelId="{8B38063A-04DF-4650-8DEA-B6E3614FC2E4}" type="pres">
      <dgm:prSet presAssocID="{28BFD500-0C59-4B1E-90BF-B4F7ECFC09F2}" presName="Name0" presStyleCnt="0">
        <dgm:presLayoutVars>
          <dgm:dir/>
          <dgm:resizeHandles val="exact"/>
        </dgm:presLayoutVars>
      </dgm:prSet>
      <dgm:spPr/>
    </dgm:pt>
    <dgm:pt modelId="{49C37EEF-92BF-4EAD-A9A9-E6D6D1A9AF9D}" type="pres">
      <dgm:prSet presAssocID="{2362DAF0-6BFB-45DC-85C4-8B9249A49C86}" presName="compNode" presStyleCnt="0"/>
      <dgm:spPr/>
    </dgm:pt>
    <dgm:pt modelId="{34FE7806-615E-4ACB-A428-3D95C761B35B}" type="pres">
      <dgm:prSet presAssocID="{2362DAF0-6BFB-45DC-85C4-8B9249A49C86}" presName="pictRect" presStyleLbl="nod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A15C7DD-182E-4B8A-8360-4112DF2512D3}" type="pres">
      <dgm:prSet presAssocID="{2362DAF0-6BFB-45DC-85C4-8B9249A49C86}" presName="textRec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638B679-4037-462C-B460-78BA2D46827D}" type="presOf" srcId="{2362DAF0-6BFB-45DC-85C4-8B9249A49C86}" destId="{6A15C7DD-182E-4B8A-8360-4112DF2512D3}" srcOrd="0" destOrd="0" presId="urn:microsoft.com/office/officeart/2005/8/layout/pList1"/>
    <dgm:cxn modelId="{DA47AC93-A321-4C3E-A045-2F28D10C11A9}" srcId="{28BFD500-0C59-4B1E-90BF-B4F7ECFC09F2}" destId="{2362DAF0-6BFB-45DC-85C4-8B9249A49C86}" srcOrd="0" destOrd="0" parTransId="{3512BB83-4084-4982-B516-F7F357E44C8C}" sibTransId="{E6DB39C1-9B00-45E4-BBA7-D76EA010AC28}"/>
    <dgm:cxn modelId="{85DA0A22-64E0-4665-8674-85E3B24A6477}" type="presOf" srcId="{28BFD500-0C59-4B1E-90BF-B4F7ECFC09F2}" destId="{8B38063A-04DF-4650-8DEA-B6E3614FC2E4}" srcOrd="0" destOrd="0" presId="urn:microsoft.com/office/officeart/2005/8/layout/pList1"/>
    <dgm:cxn modelId="{0EFC515E-03C3-410E-8C3C-354DE2EF3C27}" type="presParOf" srcId="{8B38063A-04DF-4650-8DEA-B6E3614FC2E4}" destId="{49C37EEF-92BF-4EAD-A9A9-E6D6D1A9AF9D}" srcOrd="0" destOrd="0" presId="urn:microsoft.com/office/officeart/2005/8/layout/pList1"/>
    <dgm:cxn modelId="{714F371F-EB87-40E9-B32A-F05AAB0EB34F}" type="presParOf" srcId="{49C37EEF-92BF-4EAD-A9A9-E6D6D1A9AF9D}" destId="{34FE7806-615E-4ACB-A428-3D95C761B35B}" srcOrd="0" destOrd="0" presId="urn:microsoft.com/office/officeart/2005/8/layout/pList1"/>
    <dgm:cxn modelId="{A3F7D5CF-EB89-48DB-B571-D4E27CBA7B74}" type="presParOf" srcId="{49C37EEF-92BF-4EAD-A9A9-E6D6D1A9AF9D}" destId="{6A15C7DD-182E-4B8A-8360-4112DF2512D3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8BFD500-0C59-4B1E-90BF-B4F7ECFC09F2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</dgm:pt>
    <dgm:pt modelId="{2362DAF0-6BFB-45DC-85C4-8B9249A49C86}">
      <dgm:prSet phldrT="[Text]"/>
      <dgm:spPr/>
      <dgm:t>
        <a:bodyPr/>
        <a:lstStyle/>
        <a:p>
          <a:r>
            <a:rPr lang="ko-KR" altLang="en-US" dirty="0"/>
            <a:t>지하철</a:t>
          </a:r>
          <a:endParaRPr lang="en-US" dirty="0"/>
        </a:p>
      </dgm:t>
    </dgm:pt>
    <dgm:pt modelId="{3512BB83-4084-4982-B516-F7F357E44C8C}" type="parTrans" cxnId="{DA47AC93-A321-4C3E-A045-2F28D10C11A9}">
      <dgm:prSet/>
      <dgm:spPr/>
      <dgm:t>
        <a:bodyPr/>
        <a:lstStyle/>
        <a:p>
          <a:endParaRPr lang="en-US"/>
        </a:p>
      </dgm:t>
    </dgm:pt>
    <dgm:pt modelId="{E6DB39C1-9B00-45E4-BBA7-D76EA010AC28}" type="sibTrans" cxnId="{DA47AC93-A321-4C3E-A045-2F28D10C11A9}">
      <dgm:prSet/>
      <dgm:spPr/>
      <dgm:t>
        <a:bodyPr/>
        <a:lstStyle/>
        <a:p>
          <a:endParaRPr lang="en-US"/>
        </a:p>
      </dgm:t>
    </dgm:pt>
    <dgm:pt modelId="{8B38063A-04DF-4650-8DEA-B6E3614FC2E4}" type="pres">
      <dgm:prSet presAssocID="{28BFD500-0C59-4B1E-90BF-B4F7ECFC09F2}" presName="Name0" presStyleCnt="0">
        <dgm:presLayoutVars>
          <dgm:dir/>
          <dgm:resizeHandles val="exact"/>
        </dgm:presLayoutVars>
      </dgm:prSet>
      <dgm:spPr/>
    </dgm:pt>
    <dgm:pt modelId="{49C37EEF-92BF-4EAD-A9A9-E6D6D1A9AF9D}" type="pres">
      <dgm:prSet presAssocID="{2362DAF0-6BFB-45DC-85C4-8B9249A49C86}" presName="compNode" presStyleCnt="0"/>
      <dgm:spPr/>
    </dgm:pt>
    <dgm:pt modelId="{34FE7806-615E-4ACB-A428-3D95C761B35B}" type="pres">
      <dgm:prSet presAssocID="{2362DAF0-6BFB-45DC-85C4-8B9249A49C86}" presName="pictRect" presStyleLbl="nod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A15C7DD-182E-4B8A-8360-4112DF2512D3}" type="pres">
      <dgm:prSet presAssocID="{2362DAF0-6BFB-45DC-85C4-8B9249A49C86}" presName="textRec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34E5562-EB3F-4792-919D-941ED8F56AF3}" type="presOf" srcId="{28BFD500-0C59-4B1E-90BF-B4F7ECFC09F2}" destId="{8B38063A-04DF-4650-8DEA-B6E3614FC2E4}" srcOrd="0" destOrd="0" presId="urn:microsoft.com/office/officeart/2005/8/layout/pList1"/>
    <dgm:cxn modelId="{BD297E84-92E3-4A67-ABB9-D8C972D3E678}" type="presOf" srcId="{2362DAF0-6BFB-45DC-85C4-8B9249A49C86}" destId="{6A15C7DD-182E-4B8A-8360-4112DF2512D3}" srcOrd="0" destOrd="0" presId="urn:microsoft.com/office/officeart/2005/8/layout/pList1"/>
    <dgm:cxn modelId="{DA47AC93-A321-4C3E-A045-2F28D10C11A9}" srcId="{28BFD500-0C59-4B1E-90BF-B4F7ECFC09F2}" destId="{2362DAF0-6BFB-45DC-85C4-8B9249A49C86}" srcOrd="0" destOrd="0" parTransId="{3512BB83-4084-4982-B516-F7F357E44C8C}" sibTransId="{E6DB39C1-9B00-45E4-BBA7-D76EA010AC28}"/>
    <dgm:cxn modelId="{F0C8C604-C04E-4F5A-A1C9-42683843D0AE}" type="presParOf" srcId="{8B38063A-04DF-4650-8DEA-B6E3614FC2E4}" destId="{49C37EEF-92BF-4EAD-A9A9-E6D6D1A9AF9D}" srcOrd="0" destOrd="0" presId="urn:microsoft.com/office/officeart/2005/8/layout/pList1"/>
    <dgm:cxn modelId="{4E6FAFAA-FBEE-4DDC-B8DE-FEA36CC9D5C6}" type="presParOf" srcId="{49C37EEF-92BF-4EAD-A9A9-E6D6D1A9AF9D}" destId="{34FE7806-615E-4ACB-A428-3D95C761B35B}" srcOrd="0" destOrd="0" presId="urn:microsoft.com/office/officeart/2005/8/layout/pList1"/>
    <dgm:cxn modelId="{17D62131-6643-491B-A49C-1AF2F87DFBF3}" type="presParOf" srcId="{49C37EEF-92BF-4EAD-A9A9-E6D6D1A9AF9D}" destId="{6A15C7DD-182E-4B8A-8360-4112DF2512D3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8BFD500-0C59-4B1E-90BF-B4F7ECFC09F2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</dgm:pt>
    <dgm:pt modelId="{2362DAF0-6BFB-45DC-85C4-8B9249A49C86}">
      <dgm:prSet phldrT="[Text]"/>
      <dgm:spPr/>
      <dgm:t>
        <a:bodyPr/>
        <a:lstStyle/>
        <a:p>
          <a:r>
            <a:rPr lang="ko-KR" altLang="en-US" dirty="0"/>
            <a:t>화폐</a:t>
          </a:r>
          <a:r>
            <a:rPr lang="en-US" altLang="ko-KR" dirty="0"/>
            <a:t>/</a:t>
          </a:r>
          <a:r>
            <a:rPr lang="ko-KR" altLang="en-US" dirty="0"/>
            <a:t>돈</a:t>
          </a:r>
          <a:endParaRPr lang="en-US" dirty="0"/>
        </a:p>
      </dgm:t>
    </dgm:pt>
    <dgm:pt modelId="{3512BB83-4084-4982-B516-F7F357E44C8C}" type="parTrans" cxnId="{DA47AC93-A321-4C3E-A045-2F28D10C11A9}">
      <dgm:prSet/>
      <dgm:spPr/>
      <dgm:t>
        <a:bodyPr/>
        <a:lstStyle/>
        <a:p>
          <a:endParaRPr lang="en-US"/>
        </a:p>
      </dgm:t>
    </dgm:pt>
    <dgm:pt modelId="{E6DB39C1-9B00-45E4-BBA7-D76EA010AC28}" type="sibTrans" cxnId="{DA47AC93-A321-4C3E-A045-2F28D10C11A9}">
      <dgm:prSet/>
      <dgm:spPr/>
      <dgm:t>
        <a:bodyPr/>
        <a:lstStyle/>
        <a:p>
          <a:endParaRPr lang="en-US"/>
        </a:p>
      </dgm:t>
    </dgm:pt>
    <dgm:pt modelId="{8B38063A-04DF-4650-8DEA-B6E3614FC2E4}" type="pres">
      <dgm:prSet presAssocID="{28BFD500-0C59-4B1E-90BF-B4F7ECFC09F2}" presName="Name0" presStyleCnt="0">
        <dgm:presLayoutVars>
          <dgm:dir/>
          <dgm:resizeHandles val="exact"/>
        </dgm:presLayoutVars>
      </dgm:prSet>
      <dgm:spPr/>
    </dgm:pt>
    <dgm:pt modelId="{49C37EEF-92BF-4EAD-A9A9-E6D6D1A9AF9D}" type="pres">
      <dgm:prSet presAssocID="{2362DAF0-6BFB-45DC-85C4-8B9249A49C86}" presName="compNode" presStyleCnt="0"/>
      <dgm:spPr/>
    </dgm:pt>
    <dgm:pt modelId="{34FE7806-615E-4ACB-A428-3D95C761B35B}" type="pres">
      <dgm:prSet presAssocID="{2362DAF0-6BFB-45DC-85C4-8B9249A49C86}" presName="pictRect" presStyleLbl="nod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A15C7DD-182E-4B8A-8360-4112DF2512D3}" type="pres">
      <dgm:prSet presAssocID="{2362DAF0-6BFB-45DC-85C4-8B9249A49C86}" presName="textRec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DB15E72-6593-4EFA-8CF8-B215C08C242F}" type="presOf" srcId="{28BFD500-0C59-4B1E-90BF-B4F7ECFC09F2}" destId="{8B38063A-04DF-4650-8DEA-B6E3614FC2E4}" srcOrd="0" destOrd="0" presId="urn:microsoft.com/office/officeart/2005/8/layout/pList1"/>
    <dgm:cxn modelId="{C28B9CD2-5D2F-4E1B-9FF6-234C3E9D0572}" type="presOf" srcId="{2362DAF0-6BFB-45DC-85C4-8B9249A49C86}" destId="{6A15C7DD-182E-4B8A-8360-4112DF2512D3}" srcOrd="0" destOrd="0" presId="urn:microsoft.com/office/officeart/2005/8/layout/pList1"/>
    <dgm:cxn modelId="{DA47AC93-A321-4C3E-A045-2F28D10C11A9}" srcId="{28BFD500-0C59-4B1E-90BF-B4F7ECFC09F2}" destId="{2362DAF0-6BFB-45DC-85C4-8B9249A49C86}" srcOrd="0" destOrd="0" parTransId="{3512BB83-4084-4982-B516-F7F357E44C8C}" sibTransId="{E6DB39C1-9B00-45E4-BBA7-D76EA010AC28}"/>
    <dgm:cxn modelId="{BFA91C94-2031-4269-823B-31AC2F4BDE08}" type="presParOf" srcId="{8B38063A-04DF-4650-8DEA-B6E3614FC2E4}" destId="{49C37EEF-92BF-4EAD-A9A9-E6D6D1A9AF9D}" srcOrd="0" destOrd="0" presId="urn:microsoft.com/office/officeart/2005/8/layout/pList1"/>
    <dgm:cxn modelId="{93B1D18A-7D40-47FD-B051-90C1A7D450F9}" type="presParOf" srcId="{49C37EEF-92BF-4EAD-A9A9-E6D6D1A9AF9D}" destId="{34FE7806-615E-4ACB-A428-3D95C761B35B}" srcOrd="0" destOrd="0" presId="urn:microsoft.com/office/officeart/2005/8/layout/pList1"/>
    <dgm:cxn modelId="{9016FCC7-8DD8-42A6-87A7-5AC0CA76FBE2}" type="presParOf" srcId="{49C37EEF-92BF-4EAD-A9A9-E6D6D1A9AF9D}" destId="{6A15C7DD-182E-4B8A-8360-4112DF2512D3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3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BFD500-0C59-4B1E-90BF-B4F7ECFC09F2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</dgm:pt>
    <dgm:pt modelId="{2362DAF0-6BFB-45DC-85C4-8B9249A49C86}">
      <dgm:prSet phldrT="[Text]"/>
      <dgm:spPr/>
      <dgm:t>
        <a:bodyPr/>
        <a:lstStyle/>
        <a:p>
          <a:r>
            <a:rPr lang="ko-KR" altLang="en-US" dirty="0"/>
            <a:t>한반도</a:t>
          </a:r>
          <a:endParaRPr lang="en-US" dirty="0"/>
        </a:p>
      </dgm:t>
    </dgm:pt>
    <dgm:pt modelId="{3512BB83-4084-4982-B516-F7F357E44C8C}" type="parTrans" cxnId="{DA47AC93-A321-4C3E-A045-2F28D10C11A9}">
      <dgm:prSet/>
      <dgm:spPr/>
      <dgm:t>
        <a:bodyPr/>
        <a:lstStyle/>
        <a:p>
          <a:endParaRPr lang="en-US"/>
        </a:p>
      </dgm:t>
    </dgm:pt>
    <dgm:pt modelId="{E6DB39C1-9B00-45E4-BBA7-D76EA010AC28}" type="sibTrans" cxnId="{DA47AC93-A321-4C3E-A045-2F28D10C11A9}">
      <dgm:prSet/>
      <dgm:spPr/>
      <dgm:t>
        <a:bodyPr/>
        <a:lstStyle/>
        <a:p>
          <a:endParaRPr lang="en-US"/>
        </a:p>
      </dgm:t>
    </dgm:pt>
    <dgm:pt modelId="{8B38063A-04DF-4650-8DEA-B6E3614FC2E4}" type="pres">
      <dgm:prSet presAssocID="{28BFD500-0C59-4B1E-90BF-B4F7ECFC09F2}" presName="Name0" presStyleCnt="0">
        <dgm:presLayoutVars>
          <dgm:dir/>
          <dgm:resizeHandles val="exact"/>
        </dgm:presLayoutVars>
      </dgm:prSet>
      <dgm:spPr/>
    </dgm:pt>
    <dgm:pt modelId="{49C37EEF-92BF-4EAD-A9A9-E6D6D1A9AF9D}" type="pres">
      <dgm:prSet presAssocID="{2362DAF0-6BFB-45DC-85C4-8B9249A49C86}" presName="compNode" presStyleCnt="0"/>
      <dgm:spPr/>
    </dgm:pt>
    <dgm:pt modelId="{34FE7806-615E-4ACB-A428-3D95C761B35B}" type="pres">
      <dgm:prSet presAssocID="{2362DAF0-6BFB-45DC-85C4-8B9249A49C86}" presName="pictRect" presStyleLbl="nod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A15C7DD-182E-4B8A-8360-4112DF2512D3}" type="pres">
      <dgm:prSet presAssocID="{2362DAF0-6BFB-45DC-85C4-8B9249A49C86}" presName="textRec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14EC73C-0A48-4C44-A042-D7B33D2E45A8}" type="presOf" srcId="{2362DAF0-6BFB-45DC-85C4-8B9249A49C86}" destId="{6A15C7DD-182E-4B8A-8360-4112DF2512D3}" srcOrd="0" destOrd="0" presId="urn:microsoft.com/office/officeart/2005/8/layout/pList1"/>
    <dgm:cxn modelId="{4F2FAE99-3600-4E66-94B0-F8E50BBE3598}" type="presOf" srcId="{28BFD500-0C59-4B1E-90BF-B4F7ECFC09F2}" destId="{8B38063A-04DF-4650-8DEA-B6E3614FC2E4}" srcOrd="0" destOrd="0" presId="urn:microsoft.com/office/officeart/2005/8/layout/pList1"/>
    <dgm:cxn modelId="{DA47AC93-A321-4C3E-A045-2F28D10C11A9}" srcId="{28BFD500-0C59-4B1E-90BF-B4F7ECFC09F2}" destId="{2362DAF0-6BFB-45DC-85C4-8B9249A49C86}" srcOrd="0" destOrd="0" parTransId="{3512BB83-4084-4982-B516-F7F357E44C8C}" sibTransId="{E6DB39C1-9B00-45E4-BBA7-D76EA010AC28}"/>
    <dgm:cxn modelId="{F258C422-8043-4A5D-93F8-325BAC6262F4}" type="presParOf" srcId="{8B38063A-04DF-4650-8DEA-B6E3614FC2E4}" destId="{49C37EEF-92BF-4EAD-A9A9-E6D6D1A9AF9D}" srcOrd="0" destOrd="0" presId="urn:microsoft.com/office/officeart/2005/8/layout/pList1"/>
    <dgm:cxn modelId="{E350BAFA-DC6B-4BA3-9E7A-D5BDFDBB99D8}" type="presParOf" srcId="{49C37EEF-92BF-4EAD-A9A9-E6D6D1A9AF9D}" destId="{34FE7806-615E-4ACB-A428-3D95C761B35B}" srcOrd="0" destOrd="0" presId="urn:microsoft.com/office/officeart/2005/8/layout/pList1"/>
    <dgm:cxn modelId="{2D889748-FFE6-4C16-B145-B8F83D48F02F}" type="presParOf" srcId="{49C37EEF-92BF-4EAD-A9A9-E6D6D1A9AF9D}" destId="{6A15C7DD-182E-4B8A-8360-4112DF2512D3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BFD500-0C59-4B1E-90BF-B4F7ECFC09F2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</dgm:pt>
    <dgm:pt modelId="{2362DAF0-6BFB-45DC-85C4-8B9249A49C86}">
      <dgm:prSet phldrT="[Text]"/>
      <dgm:spPr/>
      <dgm:t>
        <a:bodyPr/>
        <a:lstStyle/>
        <a:p>
          <a:r>
            <a:rPr lang="ko-KR" altLang="en-US" dirty="0"/>
            <a:t>무궁화</a:t>
          </a:r>
          <a:endParaRPr lang="en-US" dirty="0"/>
        </a:p>
      </dgm:t>
    </dgm:pt>
    <dgm:pt modelId="{3512BB83-4084-4982-B516-F7F357E44C8C}" type="parTrans" cxnId="{DA47AC93-A321-4C3E-A045-2F28D10C11A9}">
      <dgm:prSet/>
      <dgm:spPr/>
      <dgm:t>
        <a:bodyPr/>
        <a:lstStyle/>
        <a:p>
          <a:endParaRPr lang="en-US"/>
        </a:p>
      </dgm:t>
    </dgm:pt>
    <dgm:pt modelId="{E6DB39C1-9B00-45E4-BBA7-D76EA010AC28}" type="sibTrans" cxnId="{DA47AC93-A321-4C3E-A045-2F28D10C11A9}">
      <dgm:prSet/>
      <dgm:spPr/>
      <dgm:t>
        <a:bodyPr/>
        <a:lstStyle/>
        <a:p>
          <a:endParaRPr lang="en-US"/>
        </a:p>
      </dgm:t>
    </dgm:pt>
    <dgm:pt modelId="{8B38063A-04DF-4650-8DEA-B6E3614FC2E4}" type="pres">
      <dgm:prSet presAssocID="{28BFD500-0C59-4B1E-90BF-B4F7ECFC09F2}" presName="Name0" presStyleCnt="0">
        <dgm:presLayoutVars>
          <dgm:dir/>
          <dgm:resizeHandles val="exact"/>
        </dgm:presLayoutVars>
      </dgm:prSet>
      <dgm:spPr/>
    </dgm:pt>
    <dgm:pt modelId="{49C37EEF-92BF-4EAD-A9A9-E6D6D1A9AF9D}" type="pres">
      <dgm:prSet presAssocID="{2362DAF0-6BFB-45DC-85C4-8B9249A49C86}" presName="compNode" presStyleCnt="0"/>
      <dgm:spPr/>
    </dgm:pt>
    <dgm:pt modelId="{34FE7806-615E-4ACB-A428-3D95C761B35B}" type="pres">
      <dgm:prSet presAssocID="{2362DAF0-6BFB-45DC-85C4-8B9249A49C86}" presName="pictRect" presStyleLbl="nod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A15C7DD-182E-4B8A-8360-4112DF2512D3}" type="pres">
      <dgm:prSet presAssocID="{2362DAF0-6BFB-45DC-85C4-8B9249A49C86}" presName="textRec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5666A3B-B1B8-4660-8FF5-14AF279168BB}" type="presOf" srcId="{28BFD500-0C59-4B1E-90BF-B4F7ECFC09F2}" destId="{8B38063A-04DF-4650-8DEA-B6E3614FC2E4}" srcOrd="0" destOrd="0" presId="urn:microsoft.com/office/officeart/2005/8/layout/pList1"/>
    <dgm:cxn modelId="{36AAF8CB-3775-422F-BC7E-E1B6AE7F36EE}" type="presOf" srcId="{2362DAF0-6BFB-45DC-85C4-8B9249A49C86}" destId="{6A15C7DD-182E-4B8A-8360-4112DF2512D3}" srcOrd="0" destOrd="0" presId="urn:microsoft.com/office/officeart/2005/8/layout/pList1"/>
    <dgm:cxn modelId="{DA47AC93-A321-4C3E-A045-2F28D10C11A9}" srcId="{28BFD500-0C59-4B1E-90BF-B4F7ECFC09F2}" destId="{2362DAF0-6BFB-45DC-85C4-8B9249A49C86}" srcOrd="0" destOrd="0" parTransId="{3512BB83-4084-4982-B516-F7F357E44C8C}" sibTransId="{E6DB39C1-9B00-45E4-BBA7-D76EA010AC28}"/>
    <dgm:cxn modelId="{E808E292-08FA-4EFD-80AC-27A8465DCD5B}" type="presParOf" srcId="{8B38063A-04DF-4650-8DEA-B6E3614FC2E4}" destId="{49C37EEF-92BF-4EAD-A9A9-E6D6D1A9AF9D}" srcOrd="0" destOrd="0" presId="urn:microsoft.com/office/officeart/2005/8/layout/pList1"/>
    <dgm:cxn modelId="{29DE3CF4-14C0-4816-9F2F-614A4838F8EE}" type="presParOf" srcId="{49C37EEF-92BF-4EAD-A9A9-E6D6D1A9AF9D}" destId="{34FE7806-615E-4ACB-A428-3D95C761B35B}" srcOrd="0" destOrd="0" presId="urn:microsoft.com/office/officeart/2005/8/layout/pList1"/>
    <dgm:cxn modelId="{32D405AE-815C-424A-99CF-A8F18A8743BD}" type="presParOf" srcId="{49C37EEF-92BF-4EAD-A9A9-E6D6D1A9AF9D}" destId="{6A15C7DD-182E-4B8A-8360-4112DF2512D3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8BFD500-0C59-4B1E-90BF-B4F7ECFC09F2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</dgm:pt>
    <dgm:pt modelId="{2362DAF0-6BFB-45DC-85C4-8B9249A49C86}">
      <dgm:prSet phldrT="[Text]"/>
      <dgm:spPr/>
      <dgm:t>
        <a:bodyPr/>
        <a:lstStyle/>
        <a:p>
          <a:r>
            <a:rPr lang="ko-KR" altLang="en-US" dirty="0"/>
            <a:t>한글</a:t>
          </a:r>
          <a:endParaRPr lang="en-US" dirty="0"/>
        </a:p>
      </dgm:t>
    </dgm:pt>
    <dgm:pt modelId="{3512BB83-4084-4982-B516-F7F357E44C8C}" type="parTrans" cxnId="{DA47AC93-A321-4C3E-A045-2F28D10C11A9}">
      <dgm:prSet/>
      <dgm:spPr/>
      <dgm:t>
        <a:bodyPr/>
        <a:lstStyle/>
        <a:p>
          <a:endParaRPr lang="en-US"/>
        </a:p>
      </dgm:t>
    </dgm:pt>
    <dgm:pt modelId="{E6DB39C1-9B00-45E4-BBA7-D76EA010AC28}" type="sibTrans" cxnId="{DA47AC93-A321-4C3E-A045-2F28D10C11A9}">
      <dgm:prSet/>
      <dgm:spPr/>
      <dgm:t>
        <a:bodyPr/>
        <a:lstStyle/>
        <a:p>
          <a:endParaRPr lang="en-US"/>
        </a:p>
      </dgm:t>
    </dgm:pt>
    <dgm:pt modelId="{8B38063A-04DF-4650-8DEA-B6E3614FC2E4}" type="pres">
      <dgm:prSet presAssocID="{28BFD500-0C59-4B1E-90BF-B4F7ECFC09F2}" presName="Name0" presStyleCnt="0">
        <dgm:presLayoutVars>
          <dgm:dir/>
          <dgm:resizeHandles val="exact"/>
        </dgm:presLayoutVars>
      </dgm:prSet>
      <dgm:spPr/>
    </dgm:pt>
    <dgm:pt modelId="{49C37EEF-92BF-4EAD-A9A9-E6D6D1A9AF9D}" type="pres">
      <dgm:prSet presAssocID="{2362DAF0-6BFB-45DC-85C4-8B9249A49C86}" presName="compNode" presStyleCnt="0"/>
      <dgm:spPr/>
    </dgm:pt>
    <dgm:pt modelId="{34FE7806-615E-4ACB-A428-3D95C761B35B}" type="pres">
      <dgm:prSet presAssocID="{2362DAF0-6BFB-45DC-85C4-8B9249A49C86}" presName="pictRect" presStyleLbl="nod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A15C7DD-182E-4B8A-8360-4112DF2512D3}" type="pres">
      <dgm:prSet presAssocID="{2362DAF0-6BFB-45DC-85C4-8B9249A49C86}" presName="textRec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A8D222B-2DF5-41AE-8E2F-71F02AB713B0}" type="presOf" srcId="{2362DAF0-6BFB-45DC-85C4-8B9249A49C86}" destId="{6A15C7DD-182E-4B8A-8360-4112DF2512D3}" srcOrd="0" destOrd="0" presId="urn:microsoft.com/office/officeart/2005/8/layout/pList1"/>
    <dgm:cxn modelId="{DA47AC93-A321-4C3E-A045-2F28D10C11A9}" srcId="{28BFD500-0C59-4B1E-90BF-B4F7ECFC09F2}" destId="{2362DAF0-6BFB-45DC-85C4-8B9249A49C86}" srcOrd="0" destOrd="0" parTransId="{3512BB83-4084-4982-B516-F7F357E44C8C}" sibTransId="{E6DB39C1-9B00-45E4-BBA7-D76EA010AC28}"/>
    <dgm:cxn modelId="{6A4F0969-72E7-4131-8F09-3144036CDD31}" type="presOf" srcId="{28BFD500-0C59-4B1E-90BF-B4F7ECFC09F2}" destId="{8B38063A-04DF-4650-8DEA-B6E3614FC2E4}" srcOrd="0" destOrd="0" presId="urn:microsoft.com/office/officeart/2005/8/layout/pList1"/>
    <dgm:cxn modelId="{56BBDDBE-01FF-4D73-A537-3B6878EEF4C8}" type="presParOf" srcId="{8B38063A-04DF-4650-8DEA-B6E3614FC2E4}" destId="{49C37EEF-92BF-4EAD-A9A9-E6D6D1A9AF9D}" srcOrd="0" destOrd="0" presId="urn:microsoft.com/office/officeart/2005/8/layout/pList1"/>
    <dgm:cxn modelId="{58E8A586-D24C-459C-830B-22990765F7F3}" type="presParOf" srcId="{49C37EEF-92BF-4EAD-A9A9-E6D6D1A9AF9D}" destId="{34FE7806-615E-4ACB-A428-3D95C761B35B}" srcOrd="0" destOrd="0" presId="urn:microsoft.com/office/officeart/2005/8/layout/pList1"/>
    <dgm:cxn modelId="{DCB193AF-9589-44C2-99CA-928AD85C3CE0}" type="presParOf" srcId="{49C37EEF-92BF-4EAD-A9A9-E6D6D1A9AF9D}" destId="{6A15C7DD-182E-4B8A-8360-4112DF2512D3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8BFD500-0C59-4B1E-90BF-B4F7ECFC09F2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</dgm:pt>
    <dgm:pt modelId="{2362DAF0-6BFB-45DC-85C4-8B9249A49C86}">
      <dgm:prSet phldrT="[Text]"/>
      <dgm:spPr/>
      <dgm:t>
        <a:bodyPr/>
        <a:lstStyle/>
        <a:p>
          <a:r>
            <a:rPr lang="ko-KR" altLang="en-US" dirty="0"/>
            <a:t>한식</a:t>
          </a:r>
          <a:endParaRPr lang="en-US" dirty="0"/>
        </a:p>
      </dgm:t>
    </dgm:pt>
    <dgm:pt modelId="{3512BB83-4084-4982-B516-F7F357E44C8C}" type="parTrans" cxnId="{DA47AC93-A321-4C3E-A045-2F28D10C11A9}">
      <dgm:prSet/>
      <dgm:spPr/>
      <dgm:t>
        <a:bodyPr/>
        <a:lstStyle/>
        <a:p>
          <a:endParaRPr lang="en-US"/>
        </a:p>
      </dgm:t>
    </dgm:pt>
    <dgm:pt modelId="{E6DB39C1-9B00-45E4-BBA7-D76EA010AC28}" type="sibTrans" cxnId="{DA47AC93-A321-4C3E-A045-2F28D10C11A9}">
      <dgm:prSet/>
      <dgm:spPr/>
      <dgm:t>
        <a:bodyPr/>
        <a:lstStyle/>
        <a:p>
          <a:endParaRPr lang="en-US"/>
        </a:p>
      </dgm:t>
    </dgm:pt>
    <dgm:pt modelId="{8B38063A-04DF-4650-8DEA-B6E3614FC2E4}" type="pres">
      <dgm:prSet presAssocID="{28BFD500-0C59-4B1E-90BF-B4F7ECFC09F2}" presName="Name0" presStyleCnt="0">
        <dgm:presLayoutVars>
          <dgm:dir/>
          <dgm:resizeHandles val="exact"/>
        </dgm:presLayoutVars>
      </dgm:prSet>
      <dgm:spPr/>
    </dgm:pt>
    <dgm:pt modelId="{49C37EEF-92BF-4EAD-A9A9-E6D6D1A9AF9D}" type="pres">
      <dgm:prSet presAssocID="{2362DAF0-6BFB-45DC-85C4-8B9249A49C86}" presName="compNode" presStyleCnt="0"/>
      <dgm:spPr/>
    </dgm:pt>
    <dgm:pt modelId="{34FE7806-615E-4ACB-A428-3D95C761B35B}" type="pres">
      <dgm:prSet presAssocID="{2362DAF0-6BFB-45DC-85C4-8B9249A49C86}" presName="pictRect" presStyleLbl="node1" presStyleIdx="0" presStyleCnt="1"/>
      <dgm:spPr>
        <a:blipFill>
          <a:blip xmlns:r="http://schemas.openxmlformats.org/officeDocument/2006/relationships" r:embed="rId1"/>
          <a:srcRect/>
          <a:stretch>
            <a:fillRect l="-5000" r="-5000"/>
          </a:stretch>
        </a:blipFill>
      </dgm:spPr>
    </dgm:pt>
    <dgm:pt modelId="{6A15C7DD-182E-4B8A-8360-4112DF2512D3}" type="pres">
      <dgm:prSet presAssocID="{2362DAF0-6BFB-45DC-85C4-8B9249A49C86}" presName="textRec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6E8EE51-94B7-4EB7-8CC6-AAC3CDCB12C1}" type="presOf" srcId="{2362DAF0-6BFB-45DC-85C4-8B9249A49C86}" destId="{6A15C7DD-182E-4B8A-8360-4112DF2512D3}" srcOrd="0" destOrd="0" presId="urn:microsoft.com/office/officeart/2005/8/layout/pList1"/>
    <dgm:cxn modelId="{D145FA5A-9DEC-4C5F-B6F0-3D12D18312FB}" type="presOf" srcId="{28BFD500-0C59-4B1E-90BF-B4F7ECFC09F2}" destId="{8B38063A-04DF-4650-8DEA-B6E3614FC2E4}" srcOrd="0" destOrd="0" presId="urn:microsoft.com/office/officeart/2005/8/layout/pList1"/>
    <dgm:cxn modelId="{DA47AC93-A321-4C3E-A045-2F28D10C11A9}" srcId="{28BFD500-0C59-4B1E-90BF-B4F7ECFC09F2}" destId="{2362DAF0-6BFB-45DC-85C4-8B9249A49C86}" srcOrd="0" destOrd="0" parTransId="{3512BB83-4084-4982-B516-F7F357E44C8C}" sibTransId="{E6DB39C1-9B00-45E4-BBA7-D76EA010AC28}"/>
    <dgm:cxn modelId="{CDB00924-5362-415F-8B81-C26D437A24AA}" type="presParOf" srcId="{8B38063A-04DF-4650-8DEA-B6E3614FC2E4}" destId="{49C37EEF-92BF-4EAD-A9A9-E6D6D1A9AF9D}" srcOrd="0" destOrd="0" presId="urn:microsoft.com/office/officeart/2005/8/layout/pList1"/>
    <dgm:cxn modelId="{16D19E84-DA16-4416-8CC7-7A27576C4D9D}" type="presParOf" srcId="{49C37EEF-92BF-4EAD-A9A9-E6D6D1A9AF9D}" destId="{34FE7806-615E-4ACB-A428-3D95C761B35B}" srcOrd="0" destOrd="0" presId="urn:microsoft.com/office/officeart/2005/8/layout/pList1"/>
    <dgm:cxn modelId="{047C9131-34BD-47C8-8CFC-37DC17F4A6B8}" type="presParOf" srcId="{49C37EEF-92BF-4EAD-A9A9-E6D6D1A9AF9D}" destId="{6A15C7DD-182E-4B8A-8360-4112DF2512D3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8BFD500-0C59-4B1E-90BF-B4F7ECFC09F2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</dgm:pt>
    <dgm:pt modelId="{2362DAF0-6BFB-45DC-85C4-8B9249A49C86}">
      <dgm:prSet phldrT="[Text]"/>
      <dgm:spPr/>
      <dgm:t>
        <a:bodyPr/>
        <a:lstStyle/>
        <a:p>
          <a:r>
            <a:rPr lang="ko-KR" altLang="en-US" dirty="0"/>
            <a:t>한옥</a:t>
          </a:r>
          <a:endParaRPr lang="en-US" dirty="0"/>
        </a:p>
      </dgm:t>
    </dgm:pt>
    <dgm:pt modelId="{3512BB83-4084-4982-B516-F7F357E44C8C}" type="parTrans" cxnId="{DA47AC93-A321-4C3E-A045-2F28D10C11A9}">
      <dgm:prSet/>
      <dgm:spPr/>
      <dgm:t>
        <a:bodyPr/>
        <a:lstStyle/>
        <a:p>
          <a:endParaRPr lang="en-US"/>
        </a:p>
      </dgm:t>
    </dgm:pt>
    <dgm:pt modelId="{E6DB39C1-9B00-45E4-BBA7-D76EA010AC28}" type="sibTrans" cxnId="{DA47AC93-A321-4C3E-A045-2F28D10C11A9}">
      <dgm:prSet/>
      <dgm:spPr/>
      <dgm:t>
        <a:bodyPr/>
        <a:lstStyle/>
        <a:p>
          <a:endParaRPr lang="en-US"/>
        </a:p>
      </dgm:t>
    </dgm:pt>
    <dgm:pt modelId="{8B38063A-04DF-4650-8DEA-B6E3614FC2E4}" type="pres">
      <dgm:prSet presAssocID="{28BFD500-0C59-4B1E-90BF-B4F7ECFC09F2}" presName="Name0" presStyleCnt="0">
        <dgm:presLayoutVars>
          <dgm:dir/>
          <dgm:resizeHandles val="exact"/>
        </dgm:presLayoutVars>
      </dgm:prSet>
      <dgm:spPr/>
    </dgm:pt>
    <dgm:pt modelId="{49C37EEF-92BF-4EAD-A9A9-E6D6D1A9AF9D}" type="pres">
      <dgm:prSet presAssocID="{2362DAF0-6BFB-45DC-85C4-8B9249A49C86}" presName="compNode" presStyleCnt="0"/>
      <dgm:spPr/>
    </dgm:pt>
    <dgm:pt modelId="{34FE7806-615E-4ACB-A428-3D95C761B35B}" type="pres">
      <dgm:prSet presAssocID="{2362DAF0-6BFB-45DC-85C4-8B9249A49C86}" presName="pictRect" presStyleLbl="nod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A15C7DD-182E-4B8A-8360-4112DF2512D3}" type="pres">
      <dgm:prSet presAssocID="{2362DAF0-6BFB-45DC-85C4-8B9249A49C86}" presName="textRec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B8C5974-8245-49B7-9CA7-7C5EA1B05BEB}" type="presOf" srcId="{28BFD500-0C59-4B1E-90BF-B4F7ECFC09F2}" destId="{8B38063A-04DF-4650-8DEA-B6E3614FC2E4}" srcOrd="0" destOrd="0" presId="urn:microsoft.com/office/officeart/2005/8/layout/pList1"/>
    <dgm:cxn modelId="{0FE8BAFB-F44A-4164-AFAD-352D3049F4EA}" type="presOf" srcId="{2362DAF0-6BFB-45DC-85C4-8B9249A49C86}" destId="{6A15C7DD-182E-4B8A-8360-4112DF2512D3}" srcOrd="0" destOrd="0" presId="urn:microsoft.com/office/officeart/2005/8/layout/pList1"/>
    <dgm:cxn modelId="{DA47AC93-A321-4C3E-A045-2F28D10C11A9}" srcId="{28BFD500-0C59-4B1E-90BF-B4F7ECFC09F2}" destId="{2362DAF0-6BFB-45DC-85C4-8B9249A49C86}" srcOrd="0" destOrd="0" parTransId="{3512BB83-4084-4982-B516-F7F357E44C8C}" sibTransId="{E6DB39C1-9B00-45E4-BBA7-D76EA010AC28}"/>
    <dgm:cxn modelId="{BC1E5891-8751-420D-B3D3-8D9EB7E6E023}" type="presParOf" srcId="{8B38063A-04DF-4650-8DEA-B6E3614FC2E4}" destId="{49C37EEF-92BF-4EAD-A9A9-E6D6D1A9AF9D}" srcOrd="0" destOrd="0" presId="urn:microsoft.com/office/officeart/2005/8/layout/pList1"/>
    <dgm:cxn modelId="{FD2DD178-0EA5-4C90-A7DF-50DBD6B38FF4}" type="presParOf" srcId="{49C37EEF-92BF-4EAD-A9A9-E6D6D1A9AF9D}" destId="{34FE7806-615E-4ACB-A428-3D95C761B35B}" srcOrd="0" destOrd="0" presId="urn:microsoft.com/office/officeart/2005/8/layout/pList1"/>
    <dgm:cxn modelId="{D6157580-72A2-408C-BE58-DE5C92963E5A}" type="presParOf" srcId="{49C37EEF-92BF-4EAD-A9A9-E6D6D1A9AF9D}" destId="{6A15C7DD-182E-4B8A-8360-4112DF2512D3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3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8BFD500-0C59-4B1E-90BF-B4F7ECFC09F2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</dgm:pt>
    <dgm:pt modelId="{2362DAF0-6BFB-45DC-85C4-8B9249A49C86}">
      <dgm:prSet phldrT="[Text]"/>
      <dgm:spPr/>
      <dgm:t>
        <a:bodyPr/>
        <a:lstStyle/>
        <a:p>
          <a:r>
            <a:rPr lang="ko-KR" altLang="en-US" dirty="0"/>
            <a:t>호랑이</a:t>
          </a:r>
          <a:endParaRPr lang="en-US" dirty="0"/>
        </a:p>
      </dgm:t>
    </dgm:pt>
    <dgm:pt modelId="{3512BB83-4084-4982-B516-F7F357E44C8C}" type="parTrans" cxnId="{DA47AC93-A321-4C3E-A045-2F28D10C11A9}">
      <dgm:prSet/>
      <dgm:spPr/>
      <dgm:t>
        <a:bodyPr/>
        <a:lstStyle/>
        <a:p>
          <a:endParaRPr lang="en-US"/>
        </a:p>
      </dgm:t>
    </dgm:pt>
    <dgm:pt modelId="{E6DB39C1-9B00-45E4-BBA7-D76EA010AC28}" type="sibTrans" cxnId="{DA47AC93-A321-4C3E-A045-2F28D10C11A9}">
      <dgm:prSet/>
      <dgm:spPr/>
      <dgm:t>
        <a:bodyPr/>
        <a:lstStyle/>
        <a:p>
          <a:endParaRPr lang="en-US"/>
        </a:p>
      </dgm:t>
    </dgm:pt>
    <dgm:pt modelId="{8B38063A-04DF-4650-8DEA-B6E3614FC2E4}" type="pres">
      <dgm:prSet presAssocID="{28BFD500-0C59-4B1E-90BF-B4F7ECFC09F2}" presName="Name0" presStyleCnt="0">
        <dgm:presLayoutVars>
          <dgm:dir/>
          <dgm:resizeHandles val="exact"/>
        </dgm:presLayoutVars>
      </dgm:prSet>
      <dgm:spPr/>
    </dgm:pt>
    <dgm:pt modelId="{49C37EEF-92BF-4EAD-A9A9-E6D6D1A9AF9D}" type="pres">
      <dgm:prSet presAssocID="{2362DAF0-6BFB-45DC-85C4-8B9249A49C86}" presName="compNode" presStyleCnt="0"/>
      <dgm:spPr/>
    </dgm:pt>
    <dgm:pt modelId="{34FE7806-615E-4ACB-A428-3D95C761B35B}" type="pres">
      <dgm:prSet presAssocID="{2362DAF0-6BFB-45DC-85C4-8B9249A49C86}" presName="pictRect" presStyleLbl="nod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A15C7DD-182E-4B8A-8360-4112DF2512D3}" type="pres">
      <dgm:prSet presAssocID="{2362DAF0-6BFB-45DC-85C4-8B9249A49C86}" presName="textRec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58CC70E-538E-4383-8963-A648C0DC0EE6}" type="presOf" srcId="{2362DAF0-6BFB-45DC-85C4-8B9249A49C86}" destId="{6A15C7DD-182E-4B8A-8360-4112DF2512D3}" srcOrd="0" destOrd="0" presId="urn:microsoft.com/office/officeart/2005/8/layout/pList1"/>
    <dgm:cxn modelId="{DA47AC93-A321-4C3E-A045-2F28D10C11A9}" srcId="{28BFD500-0C59-4B1E-90BF-B4F7ECFC09F2}" destId="{2362DAF0-6BFB-45DC-85C4-8B9249A49C86}" srcOrd="0" destOrd="0" parTransId="{3512BB83-4084-4982-B516-F7F357E44C8C}" sibTransId="{E6DB39C1-9B00-45E4-BBA7-D76EA010AC28}"/>
    <dgm:cxn modelId="{16C25903-FE03-4DE0-A3D5-4A0FC46F763E}" type="presOf" srcId="{28BFD500-0C59-4B1E-90BF-B4F7ECFC09F2}" destId="{8B38063A-04DF-4650-8DEA-B6E3614FC2E4}" srcOrd="0" destOrd="0" presId="urn:microsoft.com/office/officeart/2005/8/layout/pList1"/>
    <dgm:cxn modelId="{3049CB36-DC33-46DA-A139-57F23655BBD6}" type="presParOf" srcId="{8B38063A-04DF-4650-8DEA-B6E3614FC2E4}" destId="{49C37EEF-92BF-4EAD-A9A9-E6D6D1A9AF9D}" srcOrd="0" destOrd="0" presId="urn:microsoft.com/office/officeart/2005/8/layout/pList1"/>
    <dgm:cxn modelId="{7119F24B-160E-452E-AA84-A9468D15DC0B}" type="presParOf" srcId="{49C37EEF-92BF-4EAD-A9A9-E6D6D1A9AF9D}" destId="{34FE7806-615E-4ACB-A428-3D95C761B35B}" srcOrd="0" destOrd="0" presId="urn:microsoft.com/office/officeart/2005/8/layout/pList1"/>
    <dgm:cxn modelId="{9BAB21C8-9957-4BFB-8899-39D46BDEE470}" type="presParOf" srcId="{49C37EEF-92BF-4EAD-A9A9-E6D6D1A9AF9D}" destId="{6A15C7DD-182E-4B8A-8360-4112DF2512D3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3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8BFD500-0C59-4B1E-90BF-B4F7ECFC09F2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</dgm:pt>
    <dgm:pt modelId="{2362DAF0-6BFB-45DC-85C4-8B9249A49C86}">
      <dgm:prSet phldrT="[Text]"/>
      <dgm:spPr/>
      <dgm:t>
        <a:bodyPr/>
        <a:lstStyle/>
        <a:p>
          <a:r>
            <a:rPr lang="ko-KR" altLang="en-US" dirty="0"/>
            <a:t>한복</a:t>
          </a:r>
          <a:endParaRPr lang="en-US" dirty="0"/>
        </a:p>
      </dgm:t>
    </dgm:pt>
    <dgm:pt modelId="{3512BB83-4084-4982-B516-F7F357E44C8C}" type="parTrans" cxnId="{DA47AC93-A321-4C3E-A045-2F28D10C11A9}">
      <dgm:prSet/>
      <dgm:spPr/>
      <dgm:t>
        <a:bodyPr/>
        <a:lstStyle/>
        <a:p>
          <a:endParaRPr lang="en-US"/>
        </a:p>
      </dgm:t>
    </dgm:pt>
    <dgm:pt modelId="{E6DB39C1-9B00-45E4-BBA7-D76EA010AC28}" type="sibTrans" cxnId="{DA47AC93-A321-4C3E-A045-2F28D10C11A9}">
      <dgm:prSet/>
      <dgm:spPr/>
      <dgm:t>
        <a:bodyPr/>
        <a:lstStyle/>
        <a:p>
          <a:endParaRPr lang="en-US"/>
        </a:p>
      </dgm:t>
    </dgm:pt>
    <dgm:pt modelId="{8B38063A-04DF-4650-8DEA-B6E3614FC2E4}" type="pres">
      <dgm:prSet presAssocID="{28BFD500-0C59-4B1E-90BF-B4F7ECFC09F2}" presName="Name0" presStyleCnt="0">
        <dgm:presLayoutVars>
          <dgm:dir/>
          <dgm:resizeHandles val="exact"/>
        </dgm:presLayoutVars>
      </dgm:prSet>
      <dgm:spPr/>
    </dgm:pt>
    <dgm:pt modelId="{49C37EEF-92BF-4EAD-A9A9-E6D6D1A9AF9D}" type="pres">
      <dgm:prSet presAssocID="{2362DAF0-6BFB-45DC-85C4-8B9249A49C86}" presName="compNode" presStyleCnt="0"/>
      <dgm:spPr/>
    </dgm:pt>
    <dgm:pt modelId="{34FE7806-615E-4ACB-A428-3D95C761B35B}" type="pres">
      <dgm:prSet presAssocID="{2362DAF0-6BFB-45DC-85C4-8B9249A49C86}" presName="pictRect" presStyleLbl="nod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A15C7DD-182E-4B8A-8360-4112DF2512D3}" type="pres">
      <dgm:prSet presAssocID="{2362DAF0-6BFB-45DC-85C4-8B9249A49C86}" presName="textRec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DC9F172-2D9B-4FF7-AFCE-2484585FF29F}" type="presOf" srcId="{28BFD500-0C59-4B1E-90BF-B4F7ECFC09F2}" destId="{8B38063A-04DF-4650-8DEA-B6E3614FC2E4}" srcOrd="0" destOrd="0" presId="urn:microsoft.com/office/officeart/2005/8/layout/pList1"/>
    <dgm:cxn modelId="{DA47AC93-A321-4C3E-A045-2F28D10C11A9}" srcId="{28BFD500-0C59-4B1E-90BF-B4F7ECFC09F2}" destId="{2362DAF0-6BFB-45DC-85C4-8B9249A49C86}" srcOrd="0" destOrd="0" parTransId="{3512BB83-4084-4982-B516-F7F357E44C8C}" sibTransId="{E6DB39C1-9B00-45E4-BBA7-D76EA010AC28}"/>
    <dgm:cxn modelId="{155B4E4F-5923-49D1-A2ED-9FC6C1EE6241}" type="presOf" srcId="{2362DAF0-6BFB-45DC-85C4-8B9249A49C86}" destId="{6A15C7DD-182E-4B8A-8360-4112DF2512D3}" srcOrd="0" destOrd="0" presId="urn:microsoft.com/office/officeart/2005/8/layout/pList1"/>
    <dgm:cxn modelId="{0E7E14B4-1848-40E0-BC2D-577B6AC88089}" type="presParOf" srcId="{8B38063A-04DF-4650-8DEA-B6E3614FC2E4}" destId="{49C37EEF-92BF-4EAD-A9A9-E6D6D1A9AF9D}" srcOrd="0" destOrd="0" presId="urn:microsoft.com/office/officeart/2005/8/layout/pList1"/>
    <dgm:cxn modelId="{AE0EB5C8-DDB2-407C-8C85-60DFAE627526}" type="presParOf" srcId="{49C37EEF-92BF-4EAD-A9A9-E6D6D1A9AF9D}" destId="{34FE7806-615E-4ACB-A428-3D95C761B35B}" srcOrd="0" destOrd="0" presId="urn:microsoft.com/office/officeart/2005/8/layout/pList1"/>
    <dgm:cxn modelId="{2A44DA67-81BD-4D6B-A435-A258ED6F69E9}" type="presParOf" srcId="{49C37EEF-92BF-4EAD-A9A9-E6D6D1A9AF9D}" destId="{6A15C7DD-182E-4B8A-8360-4112DF2512D3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4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8BFD500-0C59-4B1E-90BF-B4F7ECFC09F2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</dgm:pt>
    <dgm:pt modelId="{2362DAF0-6BFB-45DC-85C4-8B9249A49C86}">
      <dgm:prSet phldrT="[Text]"/>
      <dgm:spPr/>
      <dgm:t>
        <a:bodyPr/>
        <a:lstStyle/>
        <a:p>
          <a:r>
            <a:rPr lang="ko-KR" altLang="en-US" dirty="0"/>
            <a:t>태권도</a:t>
          </a:r>
          <a:endParaRPr lang="en-US" dirty="0"/>
        </a:p>
      </dgm:t>
    </dgm:pt>
    <dgm:pt modelId="{3512BB83-4084-4982-B516-F7F357E44C8C}" type="parTrans" cxnId="{DA47AC93-A321-4C3E-A045-2F28D10C11A9}">
      <dgm:prSet/>
      <dgm:spPr/>
      <dgm:t>
        <a:bodyPr/>
        <a:lstStyle/>
        <a:p>
          <a:endParaRPr lang="en-US"/>
        </a:p>
      </dgm:t>
    </dgm:pt>
    <dgm:pt modelId="{E6DB39C1-9B00-45E4-BBA7-D76EA010AC28}" type="sibTrans" cxnId="{DA47AC93-A321-4C3E-A045-2F28D10C11A9}">
      <dgm:prSet/>
      <dgm:spPr/>
      <dgm:t>
        <a:bodyPr/>
        <a:lstStyle/>
        <a:p>
          <a:endParaRPr lang="en-US"/>
        </a:p>
      </dgm:t>
    </dgm:pt>
    <dgm:pt modelId="{8B38063A-04DF-4650-8DEA-B6E3614FC2E4}" type="pres">
      <dgm:prSet presAssocID="{28BFD500-0C59-4B1E-90BF-B4F7ECFC09F2}" presName="Name0" presStyleCnt="0">
        <dgm:presLayoutVars>
          <dgm:dir/>
          <dgm:resizeHandles val="exact"/>
        </dgm:presLayoutVars>
      </dgm:prSet>
      <dgm:spPr/>
    </dgm:pt>
    <dgm:pt modelId="{49C37EEF-92BF-4EAD-A9A9-E6D6D1A9AF9D}" type="pres">
      <dgm:prSet presAssocID="{2362DAF0-6BFB-45DC-85C4-8B9249A49C86}" presName="compNode" presStyleCnt="0"/>
      <dgm:spPr/>
    </dgm:pt>
    <dgm:pt modelId="{34FE7806-615E-4ACB-A428-3D95C761B35B}" type="pres">
      <dgm:prSet presAssocID="{2362DAF0-6BFB-45DC-85C4-8B9249A49C86}" presName="pictRect" presStyleLbl="nod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A15C7DD-182E-4B8A-8360-4112DF2512D3}" type="pres">
      <dgm:prSet presAssocID="{2362DAF0-6BFB-45DC-85C4-8B9249A49C86}" presName="textRec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09EAF41-1325-43C7-9951-358D21990AEA}" type="presOf" srcId="{28BFD500-0C59-4B1E-90BF-B4F7ECFC09F2}" destId="{8B38063A-04DF-4650-8DEA-B6E3614FC2E4}" srcOrd="0" destOrd="0" presId="urn:microsoft.com/office/officeart/2005/8/layout/pList1"/>
    <dgm:cxn modelId="{DA47AC93-A321-4C3E-A045-2F28D10C11A9}" srcId="{28BFD500-0C59-4B1E-90BF-B4F7ECFC09F2}" destId="{2362DAF0-6BFB-45DC-85C4-8B9249A49C86}" srcOrd="0" destOrd="0" parTransId="{3512BB83-4084-4982-B516-F7F357E44C8C}" sibTransId="{E6DB39C1-9B00-45E4-BBA7-D76EA010AC28}"/>
    <dgm:cxn modelId="{A9C48D7F-785F-498A-B2A1-9F1639321EE6}" type="presOf" srcId="{2362DAF0-6BFB-45DC-85C4-8B9249A49C86}" destId="{6A15C7DD-182E-4B8A-8360-4112DF2512D3}" srcOrd="0" destOrd="0" presId="urn:microsoft.com/office/officeart/2005/8/layout/pList1"/>
    <dgm:cxn modelId="{F08DE357-7A12-4815-A3EE-0A1B7BF1C943}" type="presParOf" srcId="{8B38063A-04DF-4650-8DEA-B6E3614FC2E4}" destId="{49C37EEF-92BF-4EAD-A9A9-E6D6D1A9AF9D}" srcOrd="0" destOrd="0" presId="urn:microsoft.com/office/officeart/2005/8/layout/pList1"/>
    <dgm:cxn modelId="{63553EB1-8B34-4F1E-AF26-D30269E53C2A}" type="presParOf" srcId="{49C37EEF-92BF-4EAD-A9A9-E6D6D1A9AF9D}" destId="{34FE7806-615E-4ACB-A428-3D95C761B35B}" srcOrd="0" destOrd="0" presId="urn:microsoft.com/office/officeart/2005/8/layout/pList1"/>
    <dgm:cxn modelId="{9A8B1141-BD86-42B9-B9C2-7F2EBA535AAA}" type="presParOf" srcId="{49C37EEF-92BF-4EAD-A9A9-E6D6D1A9AF9D}" destId="{6A15C7DD-182E-4B8A-8360-4112DF2512D3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D06D63-88BF-404F-BB92-893E4B3A1F8B}" type="datetimeFigureOut">
              <a:rPr lang="en-US" smtClean="0"/>
              <a:t>5/8/20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B2DAC4-F527-4F8F-819C-5D51B1F0F8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125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Relationship Id="rId3" Type="http://schemas.openxmlformats.org/officeDocument/2006/relationships/hyperlink" Target="https://www.youtube.com/watch?v=mrfhhFeEvhE" TargetMode="Externa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Relationship Id="rId3" Type="http://schemas.openxmlformats.org/officeDocument/2006/relationships/hyperlink" Target="https://www.youtube.com/watch?v=pnnG53EZChk" TargetMode="Externa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961191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-(</a:t>
            </a:r>
            <a:r>
              <a:rPr lang="ko-KR" altLang="en-US" dirty="0"/>
              <a:t>으</a:t>
            </a:r>
            <a:r>
              <a:rPr lang="en-US" altLang="ko-KR" dirty="0"/>
              <a:t>)</a:t>
            </a:r>
            <a:r>
              <a:rPr lang="ko-KR" altLang="en-US" dirty="0"/>
              <a:t>ㄹ 정도</a:t>
            </a:r>
          </a:p>
          <a:p>
            <a:r>
              <a:rPr lang="en-US" altLang="ko-KR" dirty="0"/>
              <a:t>(</a:t>
            </a:r>
            <a:r>
              <a:rPr lang="ko-KR" altLang="en-US" dirty="0"/>
              <a:t>동사</a:t>
            </a:r>
            <a:r>
              <a:rPr lang="en-US" altLang="ko-KR" dirty="0"/>
              <a:t>, </a:t>
            </a:r>
            <a:r>
              <a:rPr lang="ko-KR" altLang="en-US" dirty="0"/>
              <a:t>형용사에 붙어</a:t>
            </a:r>
            <a:r>
              <a:rPr lang="en-US" altLang="ko-KR" dirty="0"/>
              <a:t>) </a:t>
            </a:r>
            <a:r>
              <a:rPr lang="ko-KR" altLang="en-US" dirty="0"/>
              <a:t>어떤 것을 구체적으로 설명하기</a:t>
            </a:r>
          </a:p>
          <a:p>
            <a:r>
              <a:rPr lang="ko-KR" altLang="en-US" dirty="0"/>
              <a:t>위해서 무엇인가에 빗대어서 설명할 때 사용한다</a:t>
            </a:r>
            <a:r>
              <a:rPr lang="en-US" altLang="ko-KR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2553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① 동사</a:t>
            </a: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받침○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는다던데요 읽는다던데요</a:t>
            </a: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받침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× 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ㄴ다던데요 쓴다던데요</a:t>
            </a: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ㄹ받침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ㄴ다던데요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어간 ㄹ 탈락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산다던데요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4902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② 형용사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받침○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다던데요  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작다던데요</a:t>
            </a: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받침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×   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다던데요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: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크다던데요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1776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8699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자동 실행이 안 될 경우 링크 클릭하기 </a:t>
            </a:r>
            <a:r>
              <a:rPr lang="en-US" altLang="ko-KR" dirty="0"/>
              <a:t>: </a:t>
            </a:r>
            <a:r>
              <a:rPr lang="en-US" dirty="0">
                <a:hlinkClick r:id="rId3"/>
              </a:rPr>
              <a:t>https://www.youtube.com/watch?v=mrfhhFeEvhE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8107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자동 실행이 안 될 경우 링크 클릭하기 </a:t>
            </a:r>
            <a:r>
              <a:rPr lang="en-US" altLang="ko-KR" dirty="0"/>
              <a:t>: </a:t>
            </a:r>
            <a:r>
              <a:rPr lang="en-US" dirty="0">
                <a:hlinkClick r:id="rId3"/>
              </a:rPr>
              <a:t>https://www.youtube.com/watch?v=pnnG53EZChk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7948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한국을 잘 모르는 친구들에게 소개하고 싶은 한국의 상징을 선택해서 발표하기</a:t>
            </a:r>
            <a:endParaRPr lang="en-US" altLang="ko-KR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9047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빙고 단어 </a:t>
            </a:r>
            <a:r>
              <a:rPr lang="en-US" altLang="ko-KR" dirty="0"/>
              <a:t>(</a:t>
            </a:r>
            <a:r>
              <a:rPr lang="ko-KR" altLang="en-US" dirty="0"/>
              <a:t>학생에게 보여주기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3420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빙고 영어 단어 </a:t>
            </a:r>
            <a:r>
              <a:rPr lang="en-US" altLang="ko-KR" dirty="0"/>
              <a:t>(</a:t>
            </a:r>
            <a:r>
              <a:rPr lang="ko-KR" altLang="en-US" dirty="0"/>
              <a:t>프린트용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086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843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326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6265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① </a:t>
            </a:r>
            <a:r>
              <a:rPr lang="ko-KR" altLang="en-US" sz="1200" b="0" i="0" u="none" strike="noStrike" baseline="0" dirty="0"/>
              <a:t>생각나는 게 뭐야</a:t>
            </a:r>
            <a:r>
              <a:rPr lang="en-US" altLang="ko-KR" sz="1200" b="0" i="0" u="none" strike="noStrike" baseline="0" dirty="0"/>
              <a:t>? </a:t>
            </a:r>
          </a:p>
          <a:p>
            <a:r>
              <a:rPr lang="en-US" dirty="0"/>
              <a:t>② </a:t>
            </a:r>
            <a:r>
              <a:rPr lang="ko-KR" altLang="en-US" dirty="0"/>
              <a:t>수도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3057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③ </a:t>
            </a:r>
            <a:r>
              <a:rPr lang="ko-KR" altLang="en-US" sz="1200" b="0" i="0" u="none" strike="noStrike" baseline="0" dirty="0"/>
              <a:t>옛날 사람들이 </a:t>
            </a:r>
            <a:endParaRPr lang="en-US" altLang="ko-KR" sz="1200" b="0" i="0" u="none" strike="noStrike" baseline="0" dirty="0"/>
          </a:p>
          <a:p>
            <a:r>
              <a:rPr lang="en-US" dirty="0"/>
              <a:t>④ </a:t>
            </a:r>
            <a:r>
              <a:rPr lang="ko-KR" altLang="en-US" sz="1200" b="0" i="0" u="none" strike="noStrike" baseline="0" dirty="0"/>
              <a:t>한옥들이 </a:t>
            </a:r>
            <a:endParaRPr lang="en-US" dirty="0"/>
          </a:p>
          <a:p>
            <a:r>
              <a:rPr lang="en-US" dirty="0"/>
              <a:t>⑤ </a:t>
            </a:r>
            <a:r>
              <a:rPr lang="ko-KR" altLang="en-US" sz="1200" b="0" i="0" u="none" strike="noStrike" baseline="0" dirty="0"/>
              <a:t>현대식 건물이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0201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⑥ </a:t>
            </a:r>
            <a:r>
              <a:rPr lang="ko-KR" altLang="en-US" dirty="0"/>
              <a:t>과거와 현재가 </a:t>
            </a:r>
            <a:endParaRPr lang="en-US" altLang="ko-KR" dirty="0"/>
          </a:p>
          <a:p>
            <a:r>
              <a:rPr lang="en-US" dirty="0"/>
              <a:t>⑦ </a:t>
            </a:r>
            <a:r>
              <a:rPr lang="ko-KR" altLang="en-US" dirty="0"/>
              <a:t>외국인 관광객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5456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-(</a:t>
            </a:r>
            <a:r>
              <a:rPr lang="ko-KR" altLang="en-US" dirty="0"/>
              <a:t>으</a:t>
            </a:r>
            <a:r>
              <a:rPr lang="en-US" altLang="ko-KR" dirty="0"/>
              <a:t>)</a:t>
            </a:r>
            <a:r>
              <a:rPr lang="ko-KR" altLang="en-US" dirty="0"/>
              <a:t>ㄹ 정도로</a:t>
            </a:r>
          </a:p>
          <a:p>
            <a:r>
              <a:rPr lang="en-US" altLang="ko-KR" dirty="0"/>
              <a:t>(</a:t>
            </a:r>
            <a:r>
              <a:rPr lang="ko-KR" altLang="en-US" dirty="0"/>
              <a:t>동사</a:t>
            </a:r>
            <a:r>
              <a:rPr lang="en-US" altLang="ko-KR" dirty="0"/>
              <a:t>, </a:t>
            </a:r>
            <a:r>
              <a:rPr lang="ko-KR" altLang="en-US" dirty="0"/>
              <a:t>형용사에 붙어</a:t>
            </a:r>
            <a:r>
              <a:rPr lang="en-US" altLang="ko-KR" dirty="0"/>
              <a:t>) </a:t>
            </a:r>
            <a:r>
              <a:rPr lang="ko-KR" altLang="en-US" dirty="0"/>
              <a:t>어떤 것을 구체적으로 설명하기</a:t>
            </a:r>
          </a:p>
          <a:p>
            <a:r>
              <a:rPr lang="ko-KR" altLang="en-US" dirty="0"/>
              <a:t>위해서 무엇인가에 빗대어서 설명할 때 사용한다</a:t>
            </a:r>
            <a:r>
              <a:rPr lang="en-US" altLang="ko-KR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1392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rPr>
              <a:t>① 받침○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rPr>
              <a:t>을 정도 먹을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rPr>
              <a:t>입을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rPr>
              <a:t>② 받침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rPr>
              <a:t>× 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rPr>
              <a:t>ㄹ 정도 갈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rPr>
              <a:t>할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rPr>
              <a:t>    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rPr>
              <a:t>ㄹ받침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rPr>
              <a:t>ㄹ 정도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rPr>
              <a:t>(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rPr>
              <a:t>어간 ㄹ 탈락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rPr>
              <a:t>)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rPr>
              <a:t>살 정도 </a:t>
            </a:r>
            <a:endParaRPr lang="en-US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785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재외동포를 위한 한국어 5-2 (영어권)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UNIT 01 </a:t>
            </a:r>
            <a:r>
              <a:rPr lang="ko-KR" altLang="en-US"/>
              <a:t>한국 하면 떠오르는 것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655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재외동포를 위한 한국어 5-2 (영어권)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UNIT 01 </a:t>
            </a:r>
            <a:r>
              <a:rPr lang="ko-KR" altLang="en-US"/>
              <a:t>한국 하면 떠오르는 것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894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재외동포를 위한 한국어 5-2 (영어권)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UNIT 01 </a:t>
            </a:r>
            <a:r>
              <a:rPr lang="ko-KR" altLang="en-US"/>
              <a:t>한국 하면 떠오르는 것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953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재외동포를 위한 한국어 5-2 (영어권)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UNIT 01 </a:t>
            </a:r>
            <a:r>
              <a:rPr lang="ko-KR" altLang="en-US"/>
              <a:t>한국 하면 떠오르는 것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422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재외동포를 위한 한국어 5-2 (영어권)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UNIT 01 </a:t>
            </a:r>
            <a:r>
              <a:rPr lang="ko-KR" altLang="en-US"/>
              <a:t>한국 하면 떠오르는 것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018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재외동포를 위한 한국어 5-2 (영어권)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UNIT 01 </a:t>
            </a:r>
            <a:r>
              <a:rPr lang="ko-KR" altLang="en-US"/>
              <a:t>한국 하면 떠오르는 것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527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재외동포를 위한 한국어 5-2 (영어권)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UNIT 01 </a:t>
            </a:r>
            <a:r>
              <a:rPr lang="ko-KR" altLang="en-US"/>
              <a:t>한국 하면 떠오르는 것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718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재외동포를 위한 한국어 5-2 (영어권)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UNIT 01 </a:t>
            </a:r>
            <a:r>
              <a:rPr lang="ko-KR" altLang="en-US"/>
              <a:t>한국 하면 떠오르는 것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793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재외동포를 위한 한국어 5-2 (영어권)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UNIT 01 </a:t>
            </a:r>
            <a:r>
              <a:rPr lang="ko-KR" altLang="en-US"/>
              <a:t>한국 하면 떠오르는 것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736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재외동포를 위한 한국어 5-2 (영어권)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UNIT 01 </a:t>
            </a:r>
            <a:r>
              <a:rPr lang="ko-KR" altLang="en-US"/>
              <a:t>한국 하면 떠오르는 것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367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재외동포를 위한 한국어 5-2 (영어권)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UNIT 01 </a:t>
            </a:r>
            <a:r>
              <a:rPr lang="ko-KR" altLang="en-US"/>
              <a:t>한국 하면 떠오르는 것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9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재외동포를 위한 한국어 5-2 (영어권)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/>
              <a:t>UNIT 01 </a:t>
            </a:r>
            <a:r>
              <a:rPr lang="ko-KR" altLang="en-US"/>
              <a:t>한국 하면 떠오르는 것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034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oreatripguide.com/destinations/bukchon-hanok-village-%EB%B6%81%EC%B4%8C%ED%95%9C%EC%98%A5%EB%A7%88%EC%9D%84" TargetMode="External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goo.gl/maps/6AvuUSGmhz4iz8VK7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4" Type="http://schemas.openxmlformats.org/officeDocument/2006/relationships/hyperlink" Target="http://clipart-library.com/clipart/255384.htm" TargetMode="Externa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clipartmag.com/download-clipart-image%23watch-tv-clipart-10.jpg" TargetMode="External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Relationship Id="rId3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4" Type="http://schemas.openxmlformats.org/officeDocument/2006/relationships/hyperlink" Target="https://www.clipart.email/download/28449.html" TargetMode="Externa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4" Type="http://schemas.openxmlformats.org/officeDocument/2006/relationships/hyperlink" Target="https://www.clipart.email/download/8306134.html" TargetMode="Externa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microsoft.com/office/2007/relationships/hdphoto" Target="../media/hdphoto1.wdp"/><Relationship Id="rId5" Type="http://schemas.openxmlformats.org/officeDocument/2006/relationships/hyperlink" Target="https://www.clipart.email/download/9028320.html" TargetMode="Externa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4" Type="http://schemas.openxmlformats.org/officeDocument/2006/relationships/hyperlink" Target="https://www.clipart.email/download/86067.html" TargetMode="Externa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lipart.email/download/1904683.html" TargetMode="External"/><Relationship Id="rId4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3.png"/><Relationship Id="rId3" Type="http://schemas.openxmlformats.org/officeDocument/2006/relationships/image" Target="../media/image54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8.jpeg"/><Relationship Id="rId12" Type="http://schemas.openxmlformats.org/officeDocument/2006/relationships/image" Target="../media/image9.jpeg"/><Relationship Id="rId13" Type="http://schemas.openxmlformats.org/officeDocument/2006/relationships/hyperlink" Target="http://www.sctoday.co.kr/news/articleView.html?idxno=26805" TargetMode="External"/><Relationship Id="rId14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hyperlink" Target="https://www.mois.go.kr/chd/sub/a05/mugunghwa1/screen.do" TargetMode="External"/><Relationship Id="rId4" Type="http://schemas.openxmlformats.org/officeDocument/2006/relationships/image" Target="../media/image4.jpeg"/><Relationship Id="rId5" Type="http://schemas.openxmlformats.org/officeDocument/2006/relationships/hyperlink" Target="https://www.pinterest.com/pin/498844096207067263/" TargetMode="External"/><Relationship Id="rId6" Type="http://schemas.openxmlformats.org/officeDocument/2006/relationships/image" Target="../media/image5.jpeg"/><Relationship Id="rId7" Type="http://schemas.openxmlformats.org/officeDocument/2006/relationships/hyperlink" Target="http://news.imaeil.com/SportsAll/2019051915035642318" TargetMode="External"/><Relationship Id="rId8" Type="http://schemas.openxmlformats.org/officeDocument/2006/relationships/image" Target="../media/image6.jpeg"/><Relationship Id="rId9" Type="http://schemas.openxmlformats.org/officeDocument/2006/relationships/image" Target="../media/image7.jpeg"/><Relationship Id="rId10" Type="http://schemas.openxmlformats.org/officeDocument/2006/relationships/hyperlink" Target="https://www.hankyung.com/news/article/201804030724o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4" Type="http://schemas.openxmlformats.org/officeDocument/2006/relationships/image" Target="../media/image57.jpeg"/><Relationship Id="rId5" Type="http://schemas.openxmlformats.org/officeDocument/2006/relationships/hyperlink" Target="https://www.youtube.com/watch?v=mrfhhFeEvhE" TargetMode="External"/><Relationship Id="rId1" Type="http://schemas.openxmlformats.org/officeDocument/2006/relationships/video" Target="https://www.youtube.com/embed/mrfhhFeEvhE" TargetMode="External"/><Relationship Id="rId2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4" Type="http://schemas.openxmlformats.org/officeDocument/2006/relationships/image" Target="../media/image58.jpeg"/><Relationship Id="rId5" Type="http://schemas.openxmlformats.org/officeDocument/2006/relationships/hyperlink" Target="https://www.youtube.com/watch?v=pnnG53EZChk" TargetMode="External"/><Relationship Id="rId1" Type="http://schemas.openxmlformats.org/officeDocument/2006/relationships/video" Target="https://www.youtube.com/embed/pnnG53EZChk" TargetMode="External"/><Relationship Id="rId2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0" Type="http://schemas.openxmlformats.org/officeDocument/2006/relationships/diagramQuickStyle" Target="../diagrams/quickStyle4.xml"/><Relationship Id="rId21" Type="http://schemas.openxmlformats.org/officeDocument/2006/relationships/diagramColors" Target="../diagrams/colors4.xml"/><Relationship Id="rId22" Type="http://schemas.microsoft.com/office/2007/relationships/diagramDrawing" Target="../diagrams/drawing4.xml"/><Relationship Id="rId23" Type="http://schemas.openxmlformats.org/officeDocument/2006/relationships/diagramData" Target="../diagrams/data5.xml"/><Relationship Id="rId24" Type="http://schemas.openxmlformats.org/officeDocument/2006/relationships/diagramLayout" Target="../diagrams/layout5.xml"/><Relationship Id="rId25" Type="http://schemas.openxmlformats.org/officeDocument/2006/relationships/diagramQuickStyle" Target="../diagrams/quickStyle5.xml"/><Relationship Id="rId26" Type="http://schemas.openxmlformats.org/officeDocument/2006/relationships/diagramColors" Target="../diagrams/colors5.xml"/><Relationship Id="rId27" Type="http://schemas.microsoft.com/office/2007/relationships/diagramDrawing" Target="../diagrams/drawing5.xml"/><Relationship Id="rId28" Type="http://schemas.openxmlformats.org/officeDocument/2006/relationships/diagramData" Target="../diagrams/data6.xml"/><Relationship Id="rId29" Type="http://schemas.openxmlformats.org/officeDocument/2006/relationships/diagramLayout" Target="../diagrams/layout6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30" Type="http://schemas.openxmlformats.org/officeDocument/2006/relationships/diagramQuickStyle" Target="../diagrams/quickStyle6.xml"/><Relationship Id="rId31" Type="http://schemas.openxmlformats.org/officeDocument/2006/relationships/diagramColors" Target="../diagrams/colors6.xml"/><Relationship Id="rId32" Type="http://schemas.microsoft.com/office/2007/relationships/diagramDrawing" Target="../diagrams/drawing6.xml"/><Relationship Id="rId9" Type="http://schemas.openxmlformats.org/officeDocument/2006/relationships/diagramLayout" Target="../diagrams/layout2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diagramData" Target="../diagrams/data2.xml"/><Relationship Id="rId33" Type="http://schemas.openxmlformats.org/officeDocument/2006/relationships/diagramData" Target="../diagrams/data7.xml"/><Relationship Id="rId34" Type="http://schemas.openxmlformats.org/officeDocument/2006/relationships/diagramLayout" Target="../diagrams/layout7.xml"/><Relationship Id="rId35" Type="http://schemas.openxmlformats.org/officeDocument/2006/relationships/diagramQuickStyle" Target="../diagrams/quickStyle7.xml"/><Relationship Id="rId36" Type="http://schemas.openxmlformats.org/officeDocument/2006/relationships/diagramColors" Target="../diagrams/colors7.xml"/><Relationship Id="rId10" Type="http://schemas.openxmlformats.org/officeDocument/2006/relationships/diagramQuickStyle" Target="../diagrams/quickStyle2.xml"/><Relationship Id="rId11" Type="http://schemas.openxmlformats.org/officeDocument/2006/relationships/diagramColors" Target="../diagrams/colors2.xml"/><Relationship Id="rId12" Type="http://schemas.microsoft.com/office/2007/relationships/diagramDrawing" Target="../diagrams/drawing2.xml"/><Relationship Id="rId13" Type="http://schemas.openxmlformats.org/officeDocument/2006/relationships/diagramData" Target="../diagrams/data3.xml"/><Relationship Id="rId14" Type="http://schemas.openxmlformats.org/officeDocument/2006/relationships/diagramLayout" Target="../diagrams/layout3.xml"/><Relationship Id="rId15" Type="http://schemas.openxmlformats.org/officeDocument/2006/relationships/diagramQuickStyle" Target="../diagrams/quickStyle3.xml"/><Relationship Id="rId16" Type="http://schemas.openxmlformats.org/officeDocument/2006/relationships/diagramColors" Target="../diagrams/colors3.xml"/><Relationship Id="rId17" Type="http://schemas.microsoft.com/office/2007/relationships/diagramDrawing" Target="../diagrams/drawing3.xml"/><Relationship Id="rId18" Type="http://schemas.openxmlformats.org/officeDocument/2006/relationships/diagramData" Target="../diagrams/data4.xml"/><Relationship Id="rId19" Type="http://schemas.openxmlformats.org/officeDocument/2006/relationships/diagramLayout" Target="../diagrams/layout4.xml"/><Relationship Id="rId37" Type="http://schemas.microsoft.com/office/2007/relationships/diagramDrawing" Target="../diagrams/drawing7.xml"/><Relationship Id="rId38" Type="http://schemas.openxmlformats.org/officeDocument/2006/relationships/diagramData" Target="../diagrams/data8.xml"/><Relationship Id="rId39" Type="http://schemas.openxmlformats.org/officeDocument/2006/relationships/diagramLayout" Target="../diagrams/layout8.xml"/><Relationship Id="rId40" Type="http://schemas.openxmlformats.org/officeDocument/2006/relationships/diagramQuickStyle" Target="../diagrams/quickStyle8.xml"/><Relationship Id="rId41" Type="http://schemas.openxmlformats.org/officeDocument/2006/relationships/diagramColors" Target="../diagrams/colors8.xml"/><Relationship Id="rId42" Type="http://schemas.microsoft.com/office/2007/relationships/diagramDrawing" Target="../diagrams/drawing8.xml"/></Relationships>
</file>

<file path=ppt/slides/_rels/slide43.xml.rels><?xml version="1.0" encoding="UTF-8" standalone="yes"?>
<Relationships xmlns="http://schemas.openxmlformats.org/package/2006/relationships"><Relationship Id="rId20" Type="http://schemas.openxmlformats.org/officeDocument/2006/relationships/diagramColors" Target="../diagrams/colors12.xml"/><Relationship Id="rId21" Type="http://schemas.microsoft.com/office/2007/relationships/diagramDrawing" Target="../diagrams/drawing12.xml"/><Relationship Id="rId22" Type="http://schemas.openxmlformats.org/officeDocument/2006/relationships/diagramData" Target="../diagrams/data13.xml"/><Relationship Id="rId23" Type="http://schemas.openxmlformats.org/officeDocument/2006/relationships/diagramLayout" Target="../diagrams/layout13.xml"/><Relationship Id="rId24" Type="http://schemas.openxmlformats.org/officeDocument/2006/relationships/diagramQuickStyle" Target="../diagrams/quickStyle13.xml"/><Relationship Id="rId25" Type="http://schemas.openxmlformats.org/officeDocument/2006/relationships/diagramColors" Target="../diagrams/colors13.xml"/><Relationship Id="rId26" Type="http://schemas.microsoft.com/office/2007/relationships/diagramDrawing" Target="../diagrams/drawing13.xml"/><Relationship Id="rId27" Type="http://schemas.openxmlformats.org/officeDocument/2006/relationships/diagramData" Target="../diagrams/data14.xml"/><Relationship Id="rId28" Type="http://schemas.openxmlformats.org/officeDocument/2006/relationships/diagramLayout" Target="../diagrams/layout14.xml"/><Relationship Id="rId29" Type="http://schemas.openxmlformats.org/officeDocument/2006/relationships/diagramQuickStyle" Target="../diagrams/quickStyle1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9.xml"/><Relationship Id="rId3" Type="http://schemas.openxmlformats.org/officeDocument/2006/relationships/diagramLayout" Target="../diagrams/layout9.xml"/><Relationship Id="rId4" Type="http://schemas.openxmlformats.org/officeDocument/2006/relationships/diagramQuickStyle" Target="../diagrams/quickStyle9.xml"/><Relationship Id="rId5" Type="http://schemas.openxmlformats.org/officeDocument/2006/relationships/diagramColors" Target="../diagrams/colors9.xml"/><Relationship Id="rId30" Type="http://schemas.openxmlformats.org/officeDocument/2006/relationships/diagramColors" Target="../diagrams/colors14.xml"/><Relationship Id="rId31" Type="http://schemas.microsoft.com/office/2007/relationships/diagramDrawing" Target="../diagrams/drawing14.xml"/><Relationship Id="rId32" Type="http://schemas.openxmlformats.org/officeDocument/2006/relationships/diagramData" Target="../diagrams/data15.xml"/><Relationship Id="rId9" Type="http://schemas.openxmlformats.org/officeDocument/2006/relationships/diagramQuickStyle" Target="../diagrams/quickStyle10.xml"/><Relationship Id="rId6" Type="http://schemas.microsoft.com/office/2007/relationships/diagramDrawing" Target="../diagrams/drawing9.xml"/><Relationship Id="rId7" Type="http://schemas.openxmlformats.org/officeDocument/2006/relationships/diagramData" Target="../diagrams/data10.xml"/><Relationship Id="rId8" Type="http://schemas.openxmlformats.org/officeDocument/2006/relationships/diagramLayout" Target="../diagrams/layout10.xml"/><Relationship Id="rId33" Type="http://schemas.openxmlformats.org/officeDocument/2006/relationships/diagramLayout" Target="../diagrams/layout15.xml"/><Relationship Id="rId34" Type="http://schemas.openxmlformats.org/officeDocument/2006/relationships/diagramQuickStyle" Target="../diagrams/quickStyle15.xml"/><Relationship Id="rId35" Type="http://schemas.openxmlformats.org/officeDocument/2006/relationships/diagramColors" Target="../diagrams/colors15.xml"/><Relationship Id="rId36" Type="http://schemas.microsoft.com/office/2007/relationships/diagramDrawing" Target="../diagrams/drawing15.xml"/><Relationship Id="rId10" Type="http://schemas.openxmlformats.org/officeDocument/2006/relationships/diagramColors" Target="../diagrams/colors10.xml"/><Relationship Id="rId11" Type="http://schemas.microsoft.com/office/2007/relationships/diagramDrawing" Target="../diagrams/drawing10.xml"/><Relationship Id="rId12" Type="http://schemas.openxmlformats.org/officeDocument/2006/relationships/diagramData" Target="../diagrams/data11.xml"/><Relationship Id="rId13" Type="http://schemas.openxmlformats.org/officeDocument/2006/relationships/diagramLayout" Target="../diagrams/layout11.xml"/><Relationship Id="rId14" Type="http://schemas.openxmlformats.org/officeDocument/2006/relationships/diagramQuickStyle" Target="../diagrams/quickStyle11.xml"/><Relationship Id="rId15" Type="http://schemas.openxmlformats.org/officeDocument/2006/relationships/diagramColors" Target="../diagrams/colors11.xml"/><Relationship Id="rId16" Type="http://schemas.microsoft.com/office/2007/relationships/diagramDrawing" Target="../diagrams/drawing11.xml"/><Relationship Id="rId17" Type="http://schemas.openxmlformats.org/officeDocument/2006/relationships/diagramData" Target="../diagrams/data12.xml"/><Relationship Id="rId18" Type="http://schemas.openxmlformats.org/officeDocument/2006/relationships/diagramLayout" Target="../diagrams/layout12.xml"/><Relationship Id="rId19" Type="http://schemas.openxmlformats.org/officeDocument/2006/relationships/diagramQuickStyle" Target="../diagrams/quickStyle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5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6.png"/><Relationship Id="rId3" Type="http://schemas.openxmlformats.org/officeDocument/2006/relationships/image" Target="../media/image75.png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hyperlink" Target="http://realty.chosun.com/site/data/html_dir/2019/11/06/2019110603308.html" TargetMode="External"/><Relationship Id="rId1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Relationship Id="rId3" Type="http://schemas.openxmlformats.org/officeDocument/2006/relationships/hyperlink" Target="http://www.dtnews24.com/news/articleView.html?idxno=537093" TargetMode="External"/><Relationship Id="rId4" Type="http://schemas.openxmlformats.org/officeDocument/2006/relationships/image" Target="../media/image12.jpeg"/><Relationship Id="rId5" Type="http://schemas.openxmlformats.org/officeDocument/2006/relationships/image" Target="../media/image13.jpeg"/><Relationship Id="rId6" Type="http://schemas.openxmlformats.org/officeDocument/2006/relationships/hyperlink" Target="http://www.atlasnews.co.kr/news/articleView.html?idxno=277" TargetMode="External"/><Relationship Id="rId7" Type="http://schemas.openxmlformats.org/officeDocument/2006/relationships/image" Target="../media/image14.jpeg"/><Relationship Id="rId8" Type="http://schemas.openxmlformats.org/officeDocument/2006/relationships/hyperlink" Target="https://news.joins.com/article/23419037" TargetMode="External"/><Relationship Id="rId9" Type="http://schemas.openxmlformats.org/officeDocument/2006/relationships/image" Target="../media/image15.jpeg"/><Relationship Id="rId10" Type="http://schemas.openxmlformats.org/officeDocument/2006/relationships/hyperlink" Target="http://www.royalpalace.go.kr/content/data/data_03.asp" TargetMode="Externa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7.png"/><Relationship Id="rId3" Type="http://schemas.openxmlformats.org/officeDocument/2006/relationships/image" Target="../media/image78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9.png"/><Relationship Id="rId3" Type="http://schemas.openxmlformats.org/officeDocument/2006/relationships/image" Target="../media/image80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1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2.png"/><Relationship Id="rId3" Type="http://schemas.openxmlformats.org/officeDocument/2006/relationships/image" Target="../media/image83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4.png"/><Relationship Id="rId3" Type="http://schemas.openxmlformats.org/officeDocument/2006/relationships/image" Target="../media/image82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5.png"/><Relationship Id="rId3" Type="http://schemas.openxmlformats.org/officeDocument/2006/relationships/image" Target="../media/image86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7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8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9.png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hyperlink" Target="https://www.gsma.com/newsroom/resources/korea-turns-nationwide-lpwa-networks/attachment/seoul-skyline/" TargetMode="External"/><Relationship Id="rId12" Type="http://schemas.openxmlformats.org/officeDocument/2006/relationships/image" Target="../media/image22.png"/><Relationship Id="rId13" Type="http://schemas.openxmlformats.org/officeDocument/2006/relationships/hyperlink" Target="http://www.hotelrestaurant.co.kr/news/article.html?no=4594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jpeg"/><Relationship Id="rId4" Type="http://schemas.openxmlformats.org/officeDocument/2006/relationships/image" Target="../media/image18.jpeg"/><Relationship Id="rId5" Type="http://schemas.openxmlformats.org/officeDocument/2006/relationships/hyperlink" Target="https://bts.fandom.com/wiki/BTS_World" TargetMode="External"/><Relationship Id="rId6" Type="http://schemas.openxmlformats.org/officeDocument/2006/relationships/image" Target="../media/image19.jpeg"/><Relationship Id="rId7" Type="http://schemas.openxmlformats.org/officeDocument/2006/relationships/hyperlink" Target="https://www.dailysecu.com/news/articleView.html?idxno=86417" TargetMode="External"/><Relationship Id="rId8" Type="http://schemas.openxmlformats.org/officeDocument/2006/relationships/image" Target="../media/image20.jpg"/><Relationship Id="rId9" Type="http://schemas.openxmlformats.org/officeDocument/2006/relationships/hyperlink" Target="http://kids.hankooki.com/lpage/news/201911/kd20191126060149125630.htm" TargetMode="External"/><Relationship Id="rId10" Type="http://schemas.openxmlformats.org/officeDocument/2006/relationships/image" Target="../media/image21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nnG53EZChk" TargetMode="External"/><Relationship Id="rId4" Type="http://schemas.openxmlformats.org/officeDocument/2006/relationships/hyperlink" Target="http://clipart-library.com/" TargetMode="External"/><Relationship Id="rId5" Type="http://schemas.openxmlformats.org/officeDocument/2006/relationships/hyperlink" Target="https://www.clipartmag.com/" TargetMode="External"/><Relationship Id="rId6" Type="http://schemas.openxmlformats.org/officeDocument/2006/relationships/hyperlink" Target="https://www.clipart.email/" TargetMode="External"/><Relationship Id="rId7" Type="http://schemas.openxmlformats.org/officeDocument/2006/relationships/hyperlink" Target="https://www.pinterest.com/pin/498844096207067263/" TargetMode="External"/><Relationship Id="rId8" Type="http://schemas.openxmlformats.org/officeDocument/2006/relationships/hyperlink" Target="https://commons.wikimedia.org/w/index.php?curid=343752" TargetMode="External"/><Relationship Id="rId9" Type="http://schemas.openxmlformats.org/officeDocument/2006/relationships/hyperlink" Target="https://www.mois.go.kr/chd/sub/a05/mugunghwa1/screen.do" TargetMode="External"/><Relationship Id="rId10" Type="http://schemas.openxmlformats.org/officeDocument/2006/relationships/hyperlink" Target="https://commons.wikimedia.org/w/index.php?curid=8890924" TargetMode="External"/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youtube.com/watch?v=mrfhhFeEvhE" TargetMode="External"/></Relationships>
</file>

<file path=ppt/slides/_rels/slide61.xml.rels><?xml version="1.0" encoding="UTF-8" standalone="yes"?>
<Relationships xmlns="http://schemas.openxmlformats.org/package/2006/relationships"><Relationship Id="rId11" Type="http://schemas.openxmlformats.org/officeDocument/2006/relationships/hyperlink" Target="https://commons.wikimedia.org/w/index.php?curid=2448468" TargetMode="External"/><Relationship Id="rId12" Type="http://schemas.openxmlformats.org/officeDocument/2006/relationships/hyperlink" Target="https://www.dailysecu.com/news/articleView.html?idxno=86417" TargetMode="External"/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commons.wikimedia.org/w/index.php?curid=47051412" TargetMode="External"/><Relationship Id="rId3" Type="http://schemas.openxmlformats.org/officeDocument/2006/relationships/hyperlink" Target="https://www.hankyung.com/news/article/201804030724o" TargetMode="External"/><Relationship Id="rId4" Type="http://schemas.openxmlformats.org/officeDocument/2006/relationships/hyperlink" Target="http://realty.chosun.com/site/data/html_dir/2019/11/06/2019110603308.html" TargetMode="External"/><Relationship Id="rId5" Type="http://schemas.openxmlformats.org/officeDocument/2006/relationships/hyperlink" Target="http://news.imaeil.com/SportsAll/2019051915035642318" TargetMode="External"/><Relationship Id="rId6" Type="http://schemas.openxmlformats.org/officeDocument/2006/relationships/hyperlink" Target="https://news.joins.com/article/23419037" TargetMode="External"/><Relationship Id="rId7" Type="http://schemas.openxmlformats.org/officeDocument/2006/relationships/hyperlink" Target="https://commons.wikimedia.org/w/index.php?curid=1468060" TargetMode="External"/><Relationship Id="rId8" Type="http://schemas.openxmlformats.org/officeDocument/2006/relationships/hyperlink" Target="http://www.dtnews24.com/news/articleView.html?idxno=537093" TargetMode="External"/><Relationship Id="rId9" Type="http://schemas.openxmlformats.org/officeDocument/2006/relationships/hyperlink" Target="http://www.royalpalace.go.kr/content/data/data_03.asp" TargetMode="External"/><Relationship Id="rId10" Type="http://schemas.openxmlformats.org/officeDocument/2006/relationships/hyperlink" Target="http://www.atlasnews.co.kr/news/articleView.html?idxno=277" TargetMode="Externa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sma.com/newsroom/resources/korea-turns-nationwide-lpwa-networks/attachment/seoul-skyline/" TargetMode="External"/><Relationship Id="rId4" Type="http://schemas.openxmlformats.org/officeDocument/2006/relationships/hyperlink" Target="http://kids.hankooki.com/lpage/news/201911/kd20191126060149125630.htm" TargetMode="External"/><Relationship Id="rId5" Type="http://schemas.openxmlformats.org/officeDocument/2006/relationships/hyperlink" Target="https://www.koreatripguide.com/destinations/bukchon-hanok-village-%EB%B6%81%EC%B4%8C%ED%95%9C%EC%98%A5%EB%A7%88%EC%9D%84" TargetMode="External"/><Relationship Id="rId6" Type="http://schemas.openxmlformats.org/officeDocument/2006/relationships/hyperlink" Target="http://www.hotelrestaurant.co.kr/news/article.html?no=4594" TargetMode="External"/><Relationship Id="rId7" Type="http://schemas.openxmlformats.org/officeDocument/2006/relationships/hyperlink" Target="http://www.sctoday.co.kr/news/articleView.html?idxno=26805" TargetMode="External"/><Relationship Id="rId8" Type="http://schemas.openxmlformats.org/officeDocument/2006/relationships/hyperlink" Target="https://commons.wikimedia.org/w/index.php?curid=54784495" TargetMode="External"/><Relationship Id="rId9" Type="http://schemas.openxmlformats.org/officeDocument/2006/relationships/hyperlink" Target="https://youthassembly.or.kr/bbs/board.php?bo_table=B51&amp;wr_id=41211952" TargetMode="External"/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bts.fandom.com/wiki/BTS_World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hyperlink" Target="https://quizlet.com/_8bksrh?x=1jqt&amp;i=1qqi22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277583" y="1399031"/>
            <a:ext cx="7636835" cy="428853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6000"/>
            </a:pPr>
            <a:r>
              <a:rPr lang="ko-KR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재외동포를 위한 한국어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영어권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o-KR" altLang="en-US" sz="3600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sz="6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5-2</a:t>
            </a:r>
            <a:r>
              <a:rPr lang="en-US" altLang="ko-KR" dirty="0"/>
              <a:t> </a:t>
            </a: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10200" y="701022"/>
            <a:ext cx="1371600" cy="137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0842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7453790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일생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유적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수도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외국인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관광객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현대식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one’s lifetime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foreigner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remains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tourist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capital city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modern style</a:t>
            </a:r>
          </a:p>
        </p:txBody>
      </p:sp>
    </p:spTree>
    <p:extLst>
      <p:ext uri="{BB962C8B-B14F-4D97-AF65-F5344CB8AC3E}">
        <p14:creationId xmlns:p14="http://schemas.microsoft.com/office/powerpoint/2010/main" val="10289439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" y="34725"/>
            <a:ext cx="12161520" cy="87033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유진</a:t>
            </a:r>
            <a:r>
              <a:rPr lang="en-US" altLang="ko-KR" sz="3200" dirty="0"/>
              <a:t>: </a:t>
            </a:r>
            <a:r>
              <a:rPr lang="ko-KR" altLang="en-US" sz="3200" dirty="0"/>
              <a:t>알렉스</a:t>
            </a:r>
            <a:r>
              <a:rPr lang="en-US" altLang="ko-KR" sz="3200" dirty="0"/>
              <a:t>, </a:t>
            </a:r>
            <a:r>
              <a:rPr lang="ko-KR" altLang="en-US" sz="3200" dirty="0"/>
              <a:t>너는 한국 하면 가장 먼저 </a:t>
            </a:r>
            <a:r>
              <a:rPr lang="ko-KR" altLang="en-US" sz="3200" u="sng" dirty="0">
                <a:solidFill>
                  <a:srgbClr val="0000FF"/>
                </a:solidFill>
              </a:rPr>
              <a:t>생각나는 게 뭐야</a:t>
            </a:r>
            <a:r>
              <a:rPr lang="en-US" altLang="ko-KR" sz="3200" dirty="0"/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알렉스</a:t>
            </a:r>
            <a:r>
              <a:rPr lang="en-US" altLang="ko-KR" sz="3200" dirty="0"/>
              <a:t>: </a:t>
            </a:r>
            <a:r>
              <a:rPr lang="ko-KR" altLang="en-US" sz="3200" dirty="0"/>
              <a:t>나는 한국 하면 서울이 제일 먼저 생각나</a:t>
            </a:r>
            <a:r>
              <a:rPr lang="en-US" altLang="ko-KR" sz="32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유진</a:t>
            </a:r>
            <a:r>
              <a:rPr lang="en-US" altLang="ko-KR" sz="3200" dirty="0"/>
              <a:t>: </a:t>
            </a:r>
            <a:r>
              <a:rPr lang="ko-KR" altLang="en-US" sz="3200" dirty="0"/>
              <a:t>서울은 </a:t>
            </a:r>
            <a:r>
              <a:rPr lang="ko-KR" altLang="en-US" sz="3200" u="sng" dirty="0">
                <a:solidFill>
                  <a:srgbClr val="0000FF"/>
                </a:solidFill>
              </a:rPr>
              <a:t>수도</a:t>
            </a:r>
            <a:r>
              <a:rPr lang="ko-KR" altLang="en-US" sz="3200" dirty="0"/>
              <a:t>이면서 한국의 가장 대표적인 도시라 모르는 사람이 없을 정도지</a:t>
            </a:r>
            <a:r>
              <a:rPr lang="en-US" altLang="ko-KR" sz="3200" dirty="0"/>
              <a:t>. </a:t>
            </a:r>
            <a:r>
              <a:rPr lang="ko-KR" altLang="en-US" sz="3200" dirty="0"/>
              <a:t>그럼 서울에 대해서 잘 알아</a:t>
            </a:r>
            <a:r>
              <a:rPr lang="en-US" altLang="ko-KR" sz="3200" dirty="0"/>
              <a:t>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845552" y="1956816"/>
            <a:ext cx="329184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157728" y="3681254"/>
            <a:ext cx="91440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33053" y="135622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</a:t>
            </a:r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00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duotone>
              <a:prstClr val="black"/>
              <a:srgbClr val="0000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0680192" y="526256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854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4984"/>
            <a:ext cx="10515600" cy="516197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알렉스</a:t>
            </a:r>
            <a:r>
              <a:rPr lang="en-US" altLang="ko-KR" sz="3200" dirty="0"/>
              <a:t>: </a:t>
            </a:r>
            <a:r>
              <a:rPr lang="ko-KR" altLang="en-US" sz="3200" dirty="0"/>
              <a:t>아</a:t>
            </a:r>
            <a:r>
              <a:rPr lang="en-US" altLang="ko-KR" sz="3200" dirty="0"/>
              <a:t>, </a:t>
            </a:r>
            <a:r>
              <a:rPr lang="ko-KR" altLang="en-US" sz="3200" dirty="0"/>
              <a:t>서울 시내에 아직도 </a:t>
            </a:r>
            <a:r>
              <a:rPr lang="ko-KR" altLang="en-US" sz="3200" u="sng" dirty="0">
                <a:solidFill>
                  <a:srgbClr val="0000FF"/>
                </a:solidFill>
              </a:rPr>
              <a:t>옛날 사람들이</a:t>
            </a:r>
            <a:r>
              <a:rPr lang="ko-KR" altLang="en-US" sz="3200" dirty="0">
                <a:solidFill>
                  <a:srgbClr val="0000FF"/>
                </a:solidFill>
              </a:rPr>
              <a:t> </a:t>
            </a:r>
            <a:r>
              <a:rPr lang="ko-KR" altLang="en-US" sz="3200" dirty="0"/>
              <a:t>살던 집들이 많이 남아 있다던데 정말 그래</a:t>
            </a:r>
            <a:r>
              <a:rPr lang="en-US" altLang="ko-KR" sz="3200" dirty="0"/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유진</a:t>
            </a:r>
            <a:r>
              <a:rPr lang="en-US" altLang="ko-KR" sz="3200" dirty="0"/>
              <a:t>: </a:t>
            </a:r>
            <a:r>
              <a:rPr lang="ko-KR" altLang="en-US" sz="3200" dirty="0"/>
              <a:t>북촌 말이구나</a:t>
            </a:r>
            <a:r>
              <a:rPr lang="en-US" altLang="ko-KR" sz="3200" dirty="0"/>
              <a:t>. </a:t>
            </a:r>
            <a:r>
              <a:rPr lang="ko-KR" altLang="en-US" sz="3200" dirty="0"/>
              <a:t>북촌에 가면 </a:t>
            </a:r>
            <a:r>
              <a:rPr lang="ko-KR" altLang="en-US" sz="3200" u="sng" dirty="0">
                <a:solidFill>
                  <a:srgbClr val="0000FF"/>
                </a:solidFill>
              </a:rPr>
              <a:t>한옥들이</a:t>
            </a:r>
            <a:r>
              <a:rPr lang="ko-KR" altLang="en-US" sz="3200" dirty="0"/>
              <a:t> 그대로 남아 있어서 도시 한가운데라는 게 믿어지지 않을 정도야</a:t>
            </a:r>
            <a:r>
              <a:rPr lang="en-US" altLang="ko-KR" sz="3200" dirty="0"/>
              <a:t>. </a:t>
            </a:r>
            <a:r>
              <a:rPr lang="ko-KR" altLang="en-US" sz="3200" dirty="0"/>
              <a:t>북촌에서 조금만 걸어 나가도 높은 </a:t>
            </a:r>
            <a:r>
              <a:rPr lang="ko-KR" altLang="en-US" sz="3200" u="sng" dirty="0">
                <a:solidFill>
                  <a:srgbClr val="0000FF"/>
                </a:solidFill>
              </a:rPr>
              <a:t>현대식 건물이</a:t>
            </a:r>
            <a:r>
              <a:rPr lang="ko-KR" altLang="en-US" sz="3200" dirty="0"/>
              <a:t> 아주 많거든</a:t>
            </a:r>
            <a:r>
              <a:rPr lang="en-US" altLang="ko-KR" sz="3200" dirty="0"/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67856" y="1150620"/>
            <a:ext cx="256032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③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873240" y="2722626"/>
            <a:ext cx="164592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④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062216" y="4203192"/>
            <a:ext cx="256032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⑤</a:t>
            </a:r>
          </a:p>
        </p:txBody>
      </p:sp>
    </p:spTree>
    <p:extLst>
      <p:ext uri="{BB962C8B-B14F-4D97-AF65-F5344CB8AC3E}">
        <p14:creationId xmlns:p14="http://schemas.microsoft.com/office/powerpoint/2010/main" val="712230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4984"/>
            <a:ext cx="10515600" cy="516197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알렉스</a:t>
            </a:r>
            <a:r>
              <a:rPr lang="en-US" altLang="ko-KR" sz="3200" dirty="0"/>
              <a:t>: </a:t>
            </a:r>
            <a:r>
              <a:rPr lang="ko-KR" altLang="en-US" sz="3200" dirty="0"/>
              <a:t>서울은 </a:t>
            </a:r>
            <a:r>
              <a:rPr lang="ko-KR" altLang="en-US" sz="3200" u="sng" dirty="0">
                <a:solidFill>
                  <a:srgbClr val="0000FF"/>
                </a:solidFill>
              </a:rPr>
              <a:t>과거와 현재가</a:t>
            </a:r>
            <a:r>
              <a:rPr lang="ko-KR" altLang="en-US" sz="3200" dirty="0"/>
              <a:t> 함께하는 곳이구나</a:t>
            </a:r>
            <a:r>
              <a:rPr lang="en-US" altLang="ko-KR" sz="32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유진</a:t>
            </a:r>
            <a:r>
              <a:rPr lang="en-US" altLang="ko-KR" sz="3200" dirty="0"/>
              <a:t>: </a:t>
            </a:r>
            <a:r>
              <a:rPr lang="ko-KR" altLang="en-US" sz="3200" dirty="0"/>
              <a:t>그런 것 같아</a:t>
            </a:r>
            <a:r>
              <a:rPr lang="en-US" altLang="ko-KR" sz="3200" dirty="0"/>
              <a:t>. </a:t>
            </a:r>
            <a:r>
              <a:rPr lang="ko-KR" altLang="en-US" sz="3200" dirty="0"/>
              <a:t>나도 작년 여름에 부모님하고 같이 가 봤는데 </a:t>
            </a:r>
            <a:r>
              <a:rPr lang="ko-KR" altLang="en-US" sz="3200" u="sng" dirty="0">
                <a:solidFill>
                  <a:srgbClr val="0000FF"/>
                </a:solidFill>
              </a:rPr>
              <a:t>외국인 관광객</a:t>
            </a:r>
            <a:r>
              <a:rPr lang="ko-KR" altLang="en-US" sz="3200" dirty="0"/>
              <a:t>도 정말 많았어</a:t>
            </a:r>
            <a:r>
              <a:rPr lang="en-US" altLang="ko-KR" sz="32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알렉스</a:t>
            </a:r>
            <a:r>
              <a:rPr lang="en-US" altLang="ko-KR" sz="3200" dirty="0"/>
              <a:t>: </a:t>
            </a:r>
            <a:r>
              <a:rPr lang="ko-KR" altLang="en-US" sz="3200" dirty="0"/>
              <a:t>네 이야기를 들으니 나도 북촌에 꼭 가 보고 싶어진다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7" name="Rounded Rectangle 6"/>
          <p:cNvSpPr/>
          <p:nvPr/>
        </p:nvSpPr>
        <p:spPr>
          <a:xfrm>
            <a:off x="3581400" y="1137349"/>
            <a:ext cx="26517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⑥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209800" y="2715768"/>
            <a:ext cx="256032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⑦</a:t>
            </a:r>
          </a:p>
        </p:txBody>
      </p:sp>
    </p:spTree>
    <p:extLst>
      <p:ext uri="{BB962C8B-B14F-4D97-AF65-F5344CB8AC3E}">
        <p14:creationId xmlns:p14="http://schemas.microsoft.com/office/powerpoint/2010/main" val="4075837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832" y="237800"/>
            <a:ext cx="9576337" cy="1325563"/>
          </a:xfrm>
        </p:spPr>
        <p:txBody>
          <a:bodyPr>
            <a:normAutofit/>
          </a:bodyPr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북촌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altLang="ko-K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Bukchon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Hanok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Village)    </a:t>
            </a:r>
            <a:r>
              <a:rPr lang="ko-KR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구글 지도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490025" y="1557317"/>
            <a:ext cx="9211950" cy="4572000"/>
            <a:chOff x="1063691" y="1499444"/>
            <a:chExt cx="9211950" cy="4572000"/>
          </a:xfrm>
        </p:grpSpPr>
        <p:sp>
          <p:nvSpPr>
            <p:cNvPr id="5" name="Rectangle 4"/>
            <p:cNvSpPr/>
            <p:nvPr/>
          </p:nvSpPr>
          <p:spPr>
            <a:xfrm>
              <a:off x="1063691" y="5335277"/>
              <a:ext cx="2357377" cy="7361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>
                  <a:hlinkClick r:id="rId3"/>
                </a:rPr>
                <a:t>https://www.koreatripguide.com/destinations/bukchon-hanok-village-%EB%B6%81%EC%B4%8C%ED%95%9C%EC%98%A5%EB%A7%88%EC%9D%84</a:t>
              </a:r>
              <a:endParaRPr lang="en-US" sz="1050" dirty="0"/>
            </a:p>
          </p:txBody>
        </p:sp>
        <p:pic>
          <p:nvPicPr>
            <p:cNvPr id="1026" name="Picture 2" descr="Bukchon Villag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1068" y="1499444"/>
              <a:ext cx="6854573" cy="457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59523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" y="23150"/>
            <a:ext cx="12161520" cy="9042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488030"/>
            <a:ext cx="11887200" cy="425233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333053" y="90573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</a:t>
            </a:r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71116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293625"/>
              </p:ext>
            </p:extLst>
          </p:nvPr>
        </p:nvGraphicFramePr>
        <p:xfrm>
          <a:off x="60960" y="0"/>
          <a:ext cx="12070080" cy="60072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404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0024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먹을</a:t>
                      </a:r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4800" u="sng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정도로</a:t>
                      </a:r>
                      <a:endParaRPr lang="en-US" sz="4800" u="sng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우리 동생은 과자를 매일 먹을 정도로 좋아해요</a:t>
                      </a:r>
                      <a:r>
                        <a:rPr lang="en-US" altLang="ko-KR" sz="3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</a:t>
                      </a:r>
                      <a:endParaRPr lang="en-US" sz="3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024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마실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4800" u="sng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정도로</a:t>
                      </a:r>
                      <a:endParaRPr lang="en-US" sz="4800" u="sng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우리 엄마는 커피를 매일 마실 정도로 좋아해요</a:t>
                      </a:r>
                      <a:r>
                        <a:rPr lang="en-US" altLang="ko-KR" sz="3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</a:t>
                      </a:r>
                      <a:endParaRPr lang="en-US" sz="3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024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들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만들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4800" u="sng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정도로</a:t>
                      </a:r>
                      <a:endParaRPr lang="en-US" sz="4800" u="sng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우리 아빠는 직접 빵을 만들 정도로 좋아해요</a:t>
                      </a:r>
                      <a:r>
                        <a:rPr lang="en-US" altLang="ko-KR" sz="3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</a:t>
                      </a:r>
                      <a:endParaRPr lang="en-US" sz="3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01056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34" y="2905244"/>
            <a:ext cx="10824933" cy="30175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" y="509286"/>
            <a:ext cx="12161520" cy="1779140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 flipV="1">
            <a:off x="8705400" y="4092753"/>
            <a:ext cx="21945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3297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489855" y="1775752"/>
            <a:ext cx="3548743" cy="2778566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600" dirty="0"/>
              <a:t>독감에 걸려서 아픈가 봐요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7897557" y="1666895"/>
            <a:ext cx="3548743" cy="2778566"/>
          </a:xfrm>
          <a:prstGeom prst="wedgeRoundRectCallout">
            <a:avLst>
              <a:gd name="adj1" fmla="val -64085"/>
              <a:gd name="adj2" fmla="val 39777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000" dirty="0"/>
              <a:t>네</a:t>
            </a:r>
            <a:r>
              <a:rPr lang="en-US" altLang="ko-KR" sz="3000" dirty="0"/>
              <a:t>, </a:t>
            </a:r>
            <a:r>
              <a:rPr lang="ko-KR" altLang="en-US" sz="3000" dirty="0"/>
              <a:t>너무 아파서 밥을 </a:t>
            </a:r>
            <a:r>
              <a:rPr lang="ko-KR" altLang="en-US" sz="3600" u="sng" dirty="0">
                <a:solidFill>
                  <a:srgbClr val="FF0000"/>
                </a:solidFill>
              </a:rPr>
              <a:t>잘 못 먹을 정도예요</a:t>
            </a:r>
            <a:r>
              <a:rPr lang="en-US" altLang="ko-KR" sz="3000" dirty="0"/>
              <a:t>.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t="1048" b="74529"/>
          <a:stretch/>
        </p:blipFill>
        <p:spPr>
          <a:xfrm>
            <a:off x="152400" y="277793"/>
            <a:ext cx="11887200" cy="10706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Flu Clip Art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477" y="3165035"/>
            <a:ext cx="27432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17675" y="5890233"/>
            <a:ext cx="44313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http://clipart-library.com/clipart/255384.htm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065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489855" y="1775752"/>
            <a:ext cx="3548743" cy="2778566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어제 </a:t>
            </a:r>
            <a:r>
              <a:rPr lang="en-US" altLang="ko-KR" sz="3200" dirty="0"/>
              <a:t>TV </a:t>
            </a:r>
            <a:r>
              <a:rPr lang="ko-KR" altLang="en-US" sz="3200" dirty="0"/>
              <a:t>프로그램이 재미있었어</a:t>
            </a:r>
            <a:r>
              <a:rPr lang="en-US" altLang="ko-KR" sz="3200" dirty="0"/>
              <a:t>?</a:t>
            </a:r>
            <a:endParaRPr lang="en-US" sz="32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7897557" y="1666895"/>
            <a:ext cx="3548743" cy="3482048"/>
          </a:xfrm>
          <a:prstGeom prst="wedgeRoundRectCallout">
            <a:avLst>
              <a:gd name="adj1" fmla="val -70220"/>
              <a:gd name="adj2" fmla="val 22270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000" dirty="0"/>
              <a:t>응</a:t>
            </a:r>
            <a:r>
              <a:rPr lang="en-US" altLang="ko-KR" sz="3000" dirty="0"/>
              <a:t>, </a:t>
            </a:r>
            <a:r>
              <a:rPr lang="ko-KR" altLang="en-US" sz="3000" dirty="0"/>
              <a:t>어제 </a:t>
            </a:r>
            <a:r>
              <a:rPr lang="en-US" altLang="ko-KR" sz="3000" dirty="0"/>
              <a:t>TV </a:t>
            </a:r>
            <a:r>
              <a:rPr lang="ko-KR" altLang="en-US" sz="3000" dirty="0"/>
              <a:t>프로그램을 보고 너무 웃어서 배가 </a:t>
            </a:r>
            <a:r>
              <a:rPr lang="ko-KR" altLang="en-US" sz="3600" u="sng" dirty="0">
                <a:solidFill>
                  <a:srgbClr val="FF0000"/>
                </a:solidFill>
              </a:rPr>
              <a:t>아플 정도였어</a:t>
            </a:r>
            <a:r>
              <a:rPr lang="en-US" altLang="ko-KR" sz="3000" dirty="0"/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26048" b="50316"/>
          <a:stretch/>
        </p:blipFill>
        <p:spPr>
          <a:xfrm>
            <a:off x="152400" y="266218"/>
            <a:ext cx="11887200" cy="10361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82950" y="5895333"/>
            <a:ext cx="68387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http://clipartmag.com/download-clipart-image#watch-tv-clipart-10.jpg</a:t>
            </a:r>
            <a:endParaRPr lang="en-US" dirty="0"/>
          </a:p>
        </p:txBody>
      </p:sp>
      <p:pic>
        <p:nvPicPr>
          <p:cNvPr id="3074" name="Picture 2" descr="Watch Tv Clipart | Free download on ClipArtMa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416" y="2656832"/>
            <a:ext cx="32385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63304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" y="169164"/>
            <a:ext cx="11795760" cy="6532578"/>
          </a:xfrm>
        </p:spPr>
        <p:txBody>
          <a:bodyPr anchor="ctr">
            <a:noAutofit/>
          </a:bodyPr>
          <a:lstStyle/>
          <a:p>
            <a:r>
              <a:rPr lang="en-US" altLang="ko-KR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UNIT 01</a:t>
            </a:r>
            <a:r>
              <a:rPr lang="en-US" altLang="ko-KR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/>
            </a:r>
            <a:br>
              <a:rPr lang="en-US" altLang="ko-KR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 </a:t>
            </a:r>
            <a:r>
              <a:rPr lang="en-US" altLang="ko-KR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/>
            </a:r>
            <a:br>
              <a:rPr lang="en-US" altLang="ko-KR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한국 하면 </a:t>
            </a:r>
            <a:r>
              <a:rPr lang="en-US" altLang="ko-K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/>
            </a:r>
            <a:br>
              <a:rPr lang="en-US" altLang="ko-K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떠오르는 것</a:t>
            </a:r>
            <a:r>
              <a:rPr lang="en-US" altLang="ko-K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/>
            </a:r>
            <a:br>
              <a:rPr lang="en-US" altLang="ko-K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en-US" altLang="ko-KR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Things that reminds you Korea</a:t>
            </a:r>
            <a:endParaRPr lang="en-US" sz="9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753156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489855" y="1775752"/>
            <a:ext cx="3548743" cy="2778566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이 식당의 불고기가 정말 맛있다</a:t>
            </a:r>
            <a:r>
              <a:rPr lang="en-US" altLang="ko-KR" sz="3200" dirty="0"/>
              <a:t>!</a:t>
            </a:r>
            <a:endParaRPr lang="en-US" sz="32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7897557" y="1666895"/>
            <a:ext cx="3548743" cy="2778566"/>
          </a:xfrm>
          <a:prstGeom prst="wedgeRoundRectCallout">
            <a:avLst>
              <a:gd name="adj1" fmla="val -64085"/>
              <a:gd name="adj2" fmla="val 39777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000" dirty="0"/>
              <a:t>너무 맛있어서 둘이 먹다가 하나가 </a:t>
            </a:r>
            <a:r>
              <a:rPr lang="ko-KR" altLang="en-US" sz="3600" u="sng" dirty="0">
                <a:solidFill>
                  <a:srgbClr val="FF0000"/>
                </a:solidFill>
              </a:rPr>
              <a:t>죽어도 모를 정도야</a:t>
            </a:r>
            <a:r>
              <a:rPr lang="en-US" altLang="ko-KR" sz="3000" dirty="0"/>
              <a:t>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49531" b="25276"/>
          <a:stretch/>
        </p:blipFill>
        <p:spPr>
          <a:xfrm>
            <a:off x="120396" y="206829"/>
            <a:ext cx="11951208" cy="1110343"/>
          </a:xfrm>
          <a:prstGeom prst="rect">
            <a:avLst/>
          </a:prstGeom>
        </p:spPr>
      </p:pic>
      <p:pic>
        <p:nvPicPr>
          <p:cNvPr id="4100" name="Picture 4" descr="Bulgogi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922" y="3301051"/>
            <a:ext cx="2651760" cy="2506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80640" y="5940104"/>
            <a:ext cx="47829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u="sng" dirty="0">
                <a:solidFill>
                  <a:schemeClr val="accent1"/>
                </a:solidFill>
              </a:rPr>
              <a:t>https://commons.wikimedia.org/w/index.php?curid=54784495</a:t>
            </a:r>
          </a:p>
        </p:txBody>
      </p:sp>
    </p:spTree>
    <p:extLst>
      <p:ext uri="{BB962C8B-B14F-4D97-AF65-F5344CB8AC3E}">
        <p14:creationId xmlns:p14="http://schemas.microsoft.com/office/powerpoint/2010/main" val="11687598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489855" y="1775752"/>
            <a:ext cx="3548743" cy="2778566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키가 많이 컸네요</a:t>
            </a:r>
            <a:r>
              <a:rPr lang="en-US" altLang="ko-KR" sz="3200" dirty="0"/>
              <a:t>. </a:t>
            </a:r>
            <a:endParaRPr lang="en-US" sz="32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7897557" y="1666895"/>
            <a:ext cx="3548743" cy="2778566"/>
          </a:xfrm>
          <a:prstGeom prst="wedgeRoundRectCallout">
            <a:avLst>
              <a:gd name="adj1" fmla="val -64085"/>
              <a:gd name="adj2" fmla="val 39777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000" dirty="0"/>
              <a:t>네</a:t>
            </a:r>
            <a:r>
              <a:rPr lang="en-US" altLang="ko-KR" sz="3000" dirty="0"/>
              <a:t>, </a:t>
            </a:r>
            <a:r>
              <a:rPr lang="ko-KR" altLang="en-US" sz="3000" dirty="0"/>
              <a:t>오랜만에 본 친구가 키가 많이 커서 못 </a:t>
            </a:r>
            <a:r>
              <a:rPr lang="ko-KR" altLang="en-US" sz="3600" u="sng" dirty="0">
                <a:solidFill>
                  <a:srgbClr val="FF0000"/>
                </a:solidFill>
              </a:rPr>
              <a:t>알아볼 정도예요</a:t>
            </a:r>
            <a:r>
              <a:rPr lang="en-US" altLang="ko-KR" sz="3000" dirty="0"/>
              <a:t>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73735"/>
          <a:stretch/>
        </p:blipFill>
        <p:spPr>
          <a:xfrm>
            <a:off x="120396" y="250372"/>
            <a:ext cx="11951208" cy="1157636"/>
          </a:xfrm>
          <a:prstGeom prst="rect">
            <a:avLst/>
          </a:prstGeom>
        </p:spPr>
      </p:pic>
      <p:pic>
        <p:nvPicPr>
          <p:cNvPr id="5122" name="Picture 2" descr="Tall and Short Images, Stock Photos &amp; Vectors | Shutterstoc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62"/>
          <a:stretch/>
        </p:blipFill>
        <p:spPr bwMode="auto">
          <a:xfrm>
            <a:off x="4687917" y="2731181"/>
            <a:ext cx="2560320" cy="3428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5671" y="5889066"/>
            <a:ext cx="48076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https://www.clipart.email/download/28449.html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957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" y="23150"/>
            <a:ext cx="12161520" cy="90428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333053" y="90573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</a:t>
            </a:r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369" y="1349136"/>
            <a:ext cx="770269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3879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777738"/>
            <a:ext cx="9144000" cy="323213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" y="532436"/>
            <a:ext cx="12161520" cy="1768508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8724691" y="3977006"/>
            <a:ext cx="15544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85730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3159342"/>
              </p:ext>
            </p:extLst>
          </p:nvPr>
        </p:nvGraphicFramePr>
        <p:xfrm>
          <a:off x="60960" y="0"/>
          <a:ext cx="12070080" cy="60072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404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0024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먹는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r>
                        <a:rPr lang="ko-KR" altLang="en-US" sz="4400" u="sng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던데요</a:t>
                      </a:r>
                      <a:endParaRPr lang="en-US" sz="4400" u="sng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미나는 매운 음식을 잘 먹는다던데요</a:t>
                      </a:r>
                      <a:r>
                        <a:rPr lang="en-US" altLang="ko-KR" sz="3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</a:t>
                      </a:r>
                      <a:endParaRPr lang="en-US" sz="3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024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마신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다</a:t>
                      </a:r>
                      <a:r>
                        <a:rPr lang="ko-KR" altLang="en-US" sz="4400" u="sng" dirty="0">
                          <a:latin typeface="맑은 고딕" panose="020B0503020000020004" pitchFamily="50" charset="-127"/>
                          <a:ea typeface="+mn-ea"/>
                        </a:rPr>
                        <a:t>던데요</a:t>
                      </a:r>
                      <a:endParaRPr lang="en-US" sz="4400" u="sng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미나는 매일 콜라를 마신다던데요</a:t>
                      </a:r>
                      <a:r>
                        <a:rPr lang="en-US" altLang="ko-KR" sz="3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</a:t>
                      </a:r>
                      <a:endParaRPr lang="en-US" sz="3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024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들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만든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다</a:t>
                      </a:r>
                      <a:r>
                        <a:rPr lang="ko-KR" altLang="en-US" sz="4400" u="sng" dirty="0">
                          <a:latin typeface="맑은 고딕" panose="020B0503020000020004" pitchFamily="50" charset="-127"/>
                          <a:ea typeface="+mn-ea"/>
                        </a:rPr>
                        <a:t>던데요</a:t>
                      </a:r>
                      <a:endParaRPr lang="en-US" sz="4400" u="sng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미나의 언니는 한국 음식을 잘 만든다던데요</a:t>
                      </a:r>
                      <a:r>
                        <a:rPr lang="en-US" altLang="ko-KR" sz="3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 </a:t>
                      </a:r>
                      <a:endParaRPr lang="en-US" sz="3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60907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56980"/>
              </p:ext>
            </p:extLst>
          </p:nvPr>
        </p:nvGraphicFramePr>
        <p:xfrm>
          <a:off x="60960" y="0"/>
          <a:ext cx="12070080" cy="60072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404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0024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크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크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r>
                        <a:rPr lang="ko-KR" altLang="en-US" sz="4400" u="sng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던데요</a:t>
                      </a:r>
                      <a:endParaRPr lang="en-US" sz="4400" u="sng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캘리포니아는 미국에서 세 번째로 크다던데요</a:t>
                      </a:r>
                      <a:r>
                        <a:rPr lang="en-US" altLang="ko-KR" sz="3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</a:t>
                      </a:r>
                      <a:endParaRPr lang="en-US" sz="3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024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다</a:t>
                      </a:r>
                      <a:r>
                        <a:rPr lang="ko-KR" altLang="en-US" sz="4400" u="sng" dirty="0">
                          <a:latin typeface="맑은 고딕" panose="020B0503020000020004" pitchFamily="50" charset="-127"/>
                          <a:ea typeface="+mn-ea"/>
                        </a:rPr>
                        <a:t>던데요</a:t>
                      </a:r>
                      <a:endParaRPr lang="en-US" sz="4400" u="sng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캘리포니아는 텍사스보다 작다던데요</a:t>
                      </a:r>
                      <a:r>
                        <a:rPr lang="en-US" altLang="ko-KR" sz="3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</a:t>
                      </a:r>
                      <a:endParaRPr lang="en-US" sz="3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024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맛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있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맛있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다</a:t>
                      </a:r>
                      <a:r>
                        <a:rPr lang="ko-KR" altLang="en-US" sz="4400" u="sng" dirty="0">
                          <a:latin typeface="맑은 고딕" panose="020B0503020000020004" pitchFamily="50" charset="-127"/>
                          <a:ea typeface="+mn-ea"/>
                        </a:rPr>
                        <a:t>던데요</a:t>
                      </a:r>
                      <a:endParaRPr lang="en-US" sz="4400" u="sng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미나의 언니가 만든 떡볶이가 아주 맛있다던데요</a:t>
                      </a:r>
                      <a:r>
                        <a:rPr lang="en-US" altLang="ko-KR" sz="3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</a:t>
                      </a:r>
                      <a:endParaRPr lang="en-US" sz="3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06046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113" b="74211"/>
          <a:stretch/>
        </p:blipFill>
        <p:spPr>
          <a:xfrm>
            <a:off x="120396" y="269717"/>
            <a:ext cx="11951208" cy="1077923"/>
          </a:xfrm>
          <a:prstGeom prst="rect">
            <a:avLst/>
          </a:prstGeom>
        </p:spPr>
      </p:pic>
      <p:pic>
        <p:nvPicPr>
          <p:cNvPr id="7170" name="Picture 2" descr="Eating Hot Soup 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017" y="3479609"/>
            <a:ext cx="2651760" cy="2350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6447" y="5888232"/>
            <a:ext cx="50417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https://www.clipart.email/download/8306134.html</a:t>
            </a:r>
            <a:endParaRPr lang="en-US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489855" y="1775752"/>
            <a:ext cx="3548743" cy="2778566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600" dirty="0"/>
              <a:t>마리아가 못 먹는 음식이 뭐야</a:t>
            </a:r>
            <a:r>
              <a:rPr lang="en-US" altLang="ko-KR" sz="3600" dirty="0"/>
              <a:t>?</a:t>
            </a:r>
            <a:endParaRPr lang="en-US" sz="36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7897557" y="1666895"/>
            <a:ext cx="3548743" cy="2778566"/>
          </a:xfrm>
          <a:prstGeom prst="wedgeRoundRectCallout">
            <a:avLst>
              <a:gd name="adj1" fmla="val -64085"/>
              <a:gd name="adj2" fmla="val 39777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000" dirty="0"/>
              <a:t>매운 음식을 </a:t>
            </a:r>
            <a:endParaRPr lang="en-US" altLang="ko-KR" sz="3000" dirty="0"/>
          </a:p>
          <a:p>
            <a:pPr algn="ctr"/>
            <a:r>
              <a:rPr lang="ko-KR" altLang="en-US" sz="3600" u="sng" dirty="0">
                <a:solidFill>
                  <a:srgbClr val="FF0000"/>
                </a:solidFill>
              </a:rPr>
              <a:t>못 먹는다던데</a:t>
            </a:r>
            <a:r>
              <a:rPr lang="en-US" altLang="ko-KR" sz="3600" u="sng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56049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489855" y="1775752"/>
            <a:ext cx="3548743" cy="2778566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미나가 잘 부르는 노래가 뭐예요</a:t>
            </a:r>
            <a:r>
              <a:rPr lang="en-US" altLang="ko-KR" sz="3200" dirty="0"/>
              <a:t>?</a:t>
            </a:r>
            <a:endParaRPr lang="en-US" sz="32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8062788" y="1775752"/>
            <a:ext cx="3548743" cy="3482048"/>
          </a:xfrm>
          <a:prstGeom prst="wedgeRoundRectCallout">
            <a:avLst>
              <a:gd name="adj1" fmla="val -70220"/>
              <a:gd name="adj2" fmla="val 22270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000" dirty="0"/>
              <a:t>요즘 유행하는 노래를 </a:t>
            </a:r>
            <a:r>
              <a:rPr lang="ko-KR" altLang="en-US" sz="3000"/>
              <a:t>잘 </a:t>
            </a:r>
            <a:r>
              <a:rPr lang="ko-KR" altLang="en-US" sz="3600" u="sng">
                <a:solidFill>
                  <a:srgbClr val="FF0000"/>
                </a:solidFill>
              </a:rPr>
              <a:t>부른다던데요</a:t>
            </a:r>
            <a:r>
              <a:rPr lang="en-US" altLang="ko-KR" sz="3000" dirty="0"/>
              <a:t>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25523" b="49005"/>
          <a:stretch/>
        </p:blipFill>
        <p:spPr>
          <a:xfrm>
            <a:off x="120396" y="277791"/>
            <a:ext cx="11951208" cy="1112695"/>
          </a:xfrm>
          <a:prstGeom prst="rect">
            <a:avLst/>
          </a:prstGeom>
        </p:spPr>
      </p:pic>
      <p:pic>
        <p:nvPicPr>
          <p:cNvPr id="6148" name="Picture 4" descr="Kid Singing Stock Illustrations 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50" b="99500" l="10000" r="93375">
                        <a14:foregroundMark x1="56875" y1="8375" x2="56875" y2="8375"/>
                        <a14:foregroundMark x1="57375" y1="14125" x2="57375" y2="14125"/>
                        <a14:foregroundMark x1="83000" y1="28500" x2="83000" y2="28500"/>
                        <a14:foregroundMark x1="88125" y1="29125" x2="88125" y2="29125"/>
                        <a14:foregroundMark x1="86500" y1="26000" x2="86500" y2="26000"/>
                        <a14:foregroundMark x1="90875" y1="26875" x2="90875" y2="26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914" y="2604305"/>
            <a:ext cx="3301080" cy="3301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97724" y="5893810"/>
            <a:ext cx="50417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https://www.clipart.email/download/9028320.html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7353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489855" y="1775752"/>
            <a:ext cx="3548743" cy="2778566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언니가 잘 만드는 음식이 뭐예요</a:t>
            </a:r>
            <a:r>
              <a:rPr lang="en-US" altLang="ko-KR" sz="3200" dirty="0"/>
              <a:t>?</a:t>
            </a:r>
            <a:endParaRPr lang="en-US" sz="32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7897557" y="1666895"/>
            <a:ext cx="3548743" cy="2778566"/>
          </a:xfrm>
          <a:prstGeom prst="wedgeRoundRectCallout">
            <a:avLst>
              <a:gd name="adj1" fmla="val -64085"/>
              <a:gd name="adj2" fmla="val 39777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000" dirty="0"/>
              <a:t>언니는 한국 음식을 잘 </a:t>
            </a:r>
            <a:r>
              <a:rPr lang="ko-KR" altLang="en-US" sz="3600" u="sng" dirty="0">
                <a:solidFill>
                  <a:srgbClr val="FF0000"/>
                </a:solidFill>
              </a:rPr>
              <a:t>만든다던데요</a:t>
            </a:r>
            <a:r>
              <a:rPr lang="en-US" altLang="ko-KR" sz="3000" dirty="0"/>
              <a:t>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49668" b="24596"/>
          <a:stretch/>
        </p:blipFill>
        <p:spPr>
          <a:xfrm>
            <a:off x="120396" y="254646"/>
            <a:ext cx="11951208" cy="1124285"/>
          </a:xfrm>
          <a:prstGeom prst="rect">
            <a:avLst/>
          </a:prstGeom>
        </p:spPr>
      </p:pic>
      <p:pic>
        <p:nvPicPr>
          <p:cNvPr id="2" name="Picture 2" descr="Korean Food Clipart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917" y="3322183"/>
            <a:ext cx="2560320" cy="2246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62693" y="5894936"/>
            <a:ext cx="48076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https://www.clipart.email/download/86067.html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43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489855" y="1775752"/>
            <a:ext cx="3548743" cy="2778566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제이슨이 중간시험 때 잘 못 본 과목이 뭐야</a:t>
            </a:r>
            <a:r>
              <a:rPr lang="en-US" altLang="ko-KR" sz="3200" dirty="0"/>
              <a:t>?</a:t>
            </a:r>
            <a:endParaRPr lang="en-US" sz="32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7897557" y="1666895"/>
            <a:ext cx="3548743" cy="2778566"/>
          </a:xfrm>
          <a:prstGeom prst="wedgeRoundRectCallout">
            <a:avLst>
              <a:gd name="adj1" fmla="val -64085"/>
              <a:gd name="adj2" fmla="val 39777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000" dirty="0"/>
              <a:t>수학 시험을 </a:t>
            </a:r>
            <a:endParaRPr lang="en-US" altLang="ko-KR" sz="3000" dirty="0"/>
          </a:p>
          <a:p>
            <a:pPr algn="ctr"/>
            <a:r>
              <a:rPr lang="ko-KR" altLang="en-US" sz="3600" u="sng" dirty="0">
                <a:solidFill>
                  <a:srgbClr val="FF0000"/>
                </a:solidFill>
              </a:rPr>
              <a:t>못 봤다던데</a:t>
            </a:r>
            <a:r>
              <a:rPr lang="en-US" altLang="ko-KR" sz="3600" u="sng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74610" b="715"/>
          <a:stretch/>
        </p:blipFill>
        <p:spPr>
          <a:xfrm>
            <a:off x="120396" y="266216"/>
            <a:ext cx="11951208" cy="107792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6321" y="5897093"/>
            <a:ext cx="50417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https://www.clipart.email/download/1904683.html</a:t>
            </a:r>
            <a:endParaRPr lang="en-US" dirty="0"/>
          </a:p>
        </p:txBody>
      </p:sp>
      <p:pic>
        <p:nvPicPr>
          <p:cNvPr id="9218" name="Picture 2" descr="Font Design For Word Math With Boys And Girls Stock Vector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878" y="3121556"/>
            <a:ext cx="5486400" cy="2784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523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838200" y="403147"/>
            <a:ext cx="10515600" cy="5449823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6600" dirty="0"/>
              <a:t>한국에 대해 </a:t>
            </a:r>
            <a:endParaRPr lang="en-US" altLang="ko-KR" sz="6600" dirty="0"/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6600" dirty="0"/>
              <a:t>내가 알고 있는 것 </a:t>
            </a:r>
            <a:endParaRPr lang="en-US" altLang="ko-KR" sz="6600" dirty="0"/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6600" b="1" u="sng" dirty="0">
                <a:solidFill>
                  <a:srgbClr val="7030A0"/>
                </a:solidFill>
              </a:rPr>
              <a:t>두 </a:t>
            </a:r>
            <a:r>
              <a:rPr lang="ko-KR" altLang="en-US" sz="6600" b="1" u="sng" dirty="0" err="1">
                <a:solidFill>
                  <a:srgbClr val="7030A0"/>
                </a:solidFill>
              </a:rPr>
              <a:t>가지씩</a:t>
            </a:r>
            <a:r>
              <a:rPr lang="ko-KR" altLang="en-US" sz="6600" b="1" dirty="0">
                <a:solidFill>
                  <a:srgbClr val="7030A0"/>
                </a:solidFill>
              </a:rPr>
              <a:t> </a:t>
            </a:r>
            <a:r>
              <a:rPr lang="ko-KR" altLang="en-US" sz="6600" dirty="0"/>
              <a:t>이야기 해 보기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41943001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1222" t="542" r="1380" b="88969"/>
          <a:stretch/>
        </p:blipFill>
        <p:spPr>
          <a:xfrm>
            <a:off x="15240" y="34725"/>
            <a:ext cx="12161520" cy="85395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t="15522"/>
          <a:stretch/>
        </p:blipFill>
        <p:spPr>
          <a:xfrm>
            <a:off x="1187924" y="846423"/>
            <a:ext cx="9816152" cy="5407307"/>
          </a:xfrm>
          <a:prstGeom prst="rect">
            <a:avLst/>
          </a:prstGeom>
        </p:spPr>
      </p:pic>
      <p:pic>
        <p:nvPicPr>
          <p:cNvPr id="8" name="00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rgbClr val="0000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0439400" y="5189538"/>
            <a:ext cx="914400" cy="914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467126" y="76982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</a:t>
            </a:r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0713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b="7111"/>
          <a:stretch/>
        </p:blipFill>
        <p:spPr>
          <a:xfrm>
            <a:off x="1691167" y="196768"/>
            <a:ext cx="8809667" cy="59436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627453" y="1608881"/>
            <a:ext cx="6088284" cy="69448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640957" y="5549537"/>
            <a:ext cx="6910086" cy="69448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87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033" y="395287"/>
            <a:ext cx="11521440" cy="12267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033" y="3355152"/>
            <a:ext cx="9418320" cy="98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3364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1656"/>
          <a:stretch/>
        </p:blipFill>
        <p:spPr>
          <a:xfrm>
            <a:off x="456360" y="106016"/>
            <a:ext cx="11279281" cy="621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6976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0"/>
            <a:ext cx="11887200" cy="59380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180653" y="104172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</a:t>
            </a:r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56874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41519"/>
          <a:stretch/>
        </p:blipFill>
        <p:spPr>
          <a:xfrm>
            <a:off x="152400" y="497712"/>
            <a:ext cx="11887200" cy="5327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4779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583" y="0"/>
            <a:ext cx="10959994" cy="630936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377387" y="844952"/>
            <a:ext cx="6088284" cy="69448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377386" y="4863296"/>
            <a:ext cx="9225023" cy="69448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73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672341"/>
            <a:ext cx="11704320" cy="161538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15359" r="11598" b="74514"/>
          <a:stretch/>
        </p:blipFill>
        <p:spPr>
          <a:xfrm>
            <a:off x="243840" y="3669001"/>
            <a:ext cx="10607040" cy="88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763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26389" b="1273"/>
          <a:stretch/>
        </p:blipFill>
        <p:spPr>
          <a:xfrm>
            <a:off x="266628" y="145773"/>
            <a:ext cx="11658745" cy="612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1314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" y="1639279"/>
            <a:ext cx="12161520" cy="51261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t="31425" b="30591"/>
          <a:stretch/>
        </p:blipFill>
        <p:spPr>
          <a:xfrm>
            <a:off x="15240" y="34725"/>
            <a:ext cx="12161520" cy="160888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317813" y="452282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32286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833217" y="193286"/>
            <a:ext cx="3200400" cy="2468880"/>
            <a:chOff x="178389" y="31784"/>
            <a:chExt cx="3566160" cy="2798020"/>
          </a:xfrm>
        </p:grpSpPr>
        <p:pic>
          <p:nvPicPr>
            <p:cNvPr id="12290" name="Picture 2" descr="Flag of South Korea.sv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389" y="31784"/>
              <a:ext cx="3566160" cy="237651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178389" y="2414306"/>
              <a:ext cx="3103297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/>
                <a:t>https://commons.wikimedia.org/w/index.php?curid=343752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203554" y="204572"/>
            <a:ext cx="2651760" cy="2743200"/>
            <a:chOff x="4875153" y="137090"/>
            <a:chExt cx="2743199" cy="3158698"/>
          </a:xfrm>
        </p:grpSpPr>
        <p:sp>
          <p:nvSpPr>
            <p:cNvPr id="16" name="Rectangle 15"/>
            <p:cNvSpPr/>
            <p:nvPr/>
          </p:nvSpPr>
          <p:spPr>
            <a:xfrm>
              <a:off x="4875153" y="2880290"/>
              <a:ext cx="2743199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>
                  <a:hlinkClick r:id="rId3"/>
                </a:rPr>
                <a:t>https://www.mois.go.kr/chd/sub/a05/mugunghwa1/screen.do</a:t>
              </a:r>
              <a:endParaRPr lang="en-US" sz="1050" dirty="0"/>
            </a:p>
          </p:txBody>
        </p:sp>
        <p:pic>
          <p:nvPicPr>
            <p:cNvPr id="12292" name="Picture 4" descr="우리나라 국가상징&gt; 무궁화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5153" y="137090"/>
              <a:ext cx="2743199" cy="2743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1" name="Group 30"/>
          <p:cNvGrpSpPr/>
          <p:nvPr/>
        </p:nvGrpSpPr>
        <p:grpSpPr>
          <a:xfrm>
            <a:off x="136977" y="119220"/>
            <a:ext cx="2737605" cy="3745721"/>
            <a:chOff x="74616" y="15048"/>
            <a:chExt cx="2737605" cy="3745721"/>
          </a:xfrm>
        </p:grpSpPr>
        <p:sp>
          <p:nvSpPr>
            <p:cNvPr id="21" name="Rectangle 20"/>
            <p:cNvSpPr/>
            <p:nvPr/>
          </p:nvSpPr>
          <p:spPr>
            <a:xfrm>
              <a:off x="74616" y="3345271"/>
              <a:ext cx="2737605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>
                  <a:hlinkClick r:id="rId5"/>
                </a:rPr>
                <a:t>https://www.pinterest.com/pin/498844096207067263/</a:t>
              </a:r>
              <a:endParaRPr lang="en-US" sz="1050" dirty="0"/>
            </a:p>
          </p:txBody>
        </p:sp>
        <p:pic>
          <p:nvPicPr>
            <p:cNvPr id="12294" name="Picture 6" descr="Dokdo belongs to Korea! South Korea, World, Maps, Google Search, Map, The World, Cards, Peace, Earth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849" y="15048"/>
              <a:ext cx="2601138" cy="33619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Group 23"/>
          <p:cNvGrpSpPr/>
          <p:nvPr/>
        </p:nvGrpSpPr>
        <p:grpSpPr>
          <a:xfrm>
            <a:off x="9117079" y="3482271"/>
            <a:ext cx="2805612" cy="2245727"/>
            <a:chOff x="6791053" y="3138586"/>
            <a:chExt cx="2805612" cy="2245727"/>
          </a:xfrm>
        </p:grpSpPr>
        <p:sp>
          <p:nvSpPr>
            <p:cNvPr id="23" name="Rectangle 22"/>
            <p:cNvSpPr/>
            <p:nvPr/>
          </p:nvSpPr>
          <p:spPr>
            <a:xfrm>
              <a:off x="6791053" y="4968815"/>
              <a:ext cx="2805612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>
                  <a:hlinkClick r:id="rId7"/>
                </a:rPr>
                <a:t>http://news.imaeil.com/SportsAll/2019051915035642318</a:t>
              </a:r>
              <a:endParaRPr lang="en-US" sz="1050" dirty="0"/>
            </a:p>
          </p:txBody>
        </p:sp>
        <p:pic>
          <p:nvPicPr>
            <p:cNvPr id="12296" name="Picture 8" descr="박우혁이 18일(현지시간) 영국 맨체스터의 맨체스터 아레나에서 열린 2019 세계태권도연맹(WT) 세계태권도선수권대회 남자 80kg급 준결승전에서 경기를 펼치고 있다. 연합뉴스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3464" y="3138586"/>
              <a:ext cx="2743200" cy="18302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Group 25"/>
          <p:cNvGrpSpPr/>
          <p:nvPr/>
        </p:nvGrpSpPr>
        <p:grpSpPr>
          <a:xfrm>
            <a:off x="9004098" y="193286"/>
            <a:ext cx="3031575" cy="2527194"/>
            <a:chOff x="7641422" y="2559719"/>
            <a:chExt cx="3031575" cy="2527194"/>
          </a:xfrm>
        </p:grpSpPr>
        <p:sp>
          <p:nvSpPr>
            <p:cNvPr id="25" name="Rectangle 24"/>
            <p:cNvSpPr/>
            <p:nvPr/>
          </p:nvSpPr>
          <p:spPr>
            <a:xfrm>
              <a:off x="7641422" y="4671415"/>
              <a:ext cx="3031575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/>
                <a:t>https://commons.wikimedia.org/w/index.php?curid=8890924</a:t>
              </a:r>
            </a:p>
          </p:txBody>
        </p:sp>
        <p:pic>
          <p:nvPicPr>
            <p:cNvPr id="12300" name="Picture 12" descr="P.t.altaica Tomak Male.jp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46917" y="2559719"/>
              <a:ext cx="2926080" cy="21116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0" name="Group 29"/>
          <p:cNvGrpSpPr/>
          <p:nvPr/>
        </p:nvGrpSpPr>
        <p:grpSpPr>
          <a:xfrm>
            <a:off x="3171293" y="2984798"/>
            <a:ext cx="2468880" cy="2743200"/>
            <a:chOff x="10575973" y="2983558"/>
            <a:chExt cx="2743200" cy="3228521"/>
          </a:xfrm>
        </p:grpSpPr>
        <p:sp>
          <p:nvSpPr>
            <p:cNvPr id="29" name="Rectangle 28"/>
            <p:cNvSpPr/>
            <p:nvPr/>
          </p:nvSpPr>
          <p:spPr>
            <a:xfrm>
              <a:off x="10638384" y="5796581"/>
              <a:ext cx="2680789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>
                  <a:hlinkClick r:id="rId10"/>
                </a:rPr>
                <a:t>https://www.hankyung.com/news/article/201804030724o</a:t>
              </a:r>
              <a:endParaRPr lang="en-US" sz="1050" dirty="0"/>
            </a:p>
          </p:txBody>
        </p:sp>
        <p:pic>
          <p:nvPicPr>
            <p:cNvPr id="12304" name="Picture 16" descr="아이에게 한글 '잘' 가르치는 법"/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31" r="17039"/>
            <a:stretch/>
          </p:blipFill>
          <p:spPr bwMode="auto">
            <a:xfrm>
              <a:off x="10575973" y="2983558"/>
              <a:ext cx="2743200" cy="2847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265" name="Group 11264"/>
          <p:cNvGrpSpPr/>
          <p:nvPr/>
        </p:nvGrpSpPr>
        <p:grpSpPr>
          <a:xfrm>
            <a:off x="105547" y="4055870"/>
            <a:ext cx="2800464" cy="2087626"/>
            <a:chOff x="9183881" y="193286"/>
            <a:chExt cx="2800464" cy="2087626"/>
          </a:xfrm>
        </p:grpSpPr>
        <p:pic>
          <p:nvPicPr>
            <p:cNvPr id="12306" name="Picture 18" descr="https://upload.wikimedia.org/wikipedia/commons/thumb/d/df/Korea_Spring_of_Insadong_08.jpg/1280px-Korea_Spring_of_Insadong_08.jp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1145" y="193286"/>
              <a:ext cx="2743200" cy="16416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264" name="Rectangle 11263"/>
            <p:cNvSpPr/>
            <p:nvPr/>
          </p:nvSpPr>
          <p:spPr>
            <a:xfrm>
              <a:off x="9183881" y="1865414"/>
              <a:ext cx="2750916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/>
                <a:t>https://commons.wikimedia.org/w/index.php?curid=47051412</a:t>
              </a:r>
            </a:p>
          </p:txBody>
        </p:sp>
      </p:grpSp>
      <p:grpSp>
        <p:nvGrpSpPr>
          <p:cNvPr id="11268" name="Group 11267"/>
          <p:cNvGrpSpPr/>
          <p:nvPr/>
        </p:nvGrpSpPr>
        <p:grpSpPr>
          <a:xfrm>
            <a:off x="5936883" y="3661694"/>
            <a:ext cx="2808456" cy="1686648"/>
            <a:chOff x="5936883" y="3661694"/>
            <a:chExt cx="2808456" cy="1686648"/>
          </a:xfrm>
        </p:grpSpPr>
        <p:sp>
          <p:nvSpPr>
            <p:cNvPr id="11267" name="Rectangle 11266"/>
            <p:cNvSpPr/>
            <p:nvPr/>
          </p:nvSpPr>
          <p:spPr>
            <a:xfrm>
              <a:off x="5936884" y="4924387"/>
              <a:ext cx="2808455" cy="4239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>
                  <a:hlinkClick r:id="rId13"/>
                </a:rPr>
                <a:t>http://www.sctoday.co.kr/news/articleView.html?idxno=26805</a:t>
              </a:r>
              <a:endParaRPr lang="en-US" sz="1050" dirty="0"/>
            </a:p>
          </p:txBody>
        </p:sp>
        <p:pic>
          <p:nvPicPr>
            <p:cNvPr id="12308" name="Picture 20" descr="http://www.sctoday.co.kr/news/photo/201809/26805_50583_198.jpg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6883" y="3661694"/>
              <a:ext cx="2743200" cy="13075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183865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rfhhFeEvhE"/>
          <p:cNvPicPr>
            <a:picLocks noGrp="1" noRot="1" noChangeAspect="1"/>
          </p:cNvPicPr>
          <p:nvPr>
            <p:ph idx="1"/>
            <a:quickTimeFile r:link="rId1"/>
          </p:nvPr>
        </p:nvPicPr>
        <p:blipFill>
          <a:blip r:embed="rId4"/>
          <a:stretch>
            <a:fillRect/>
          </a:stretch>
        </p:blipFill>
        <p:spPr>
          <a:xfrm>
            <a:off x="1507924" y="1180618"/>
            <a:ext cx="8940800" cy="502920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756695" y="0"/>
            <a:ext cx="10678611" cy="1325563"/>
          </a:xfrm>
        </p:spPr>
        <p:txBody>
          <a:bodyPr>
            <a:normAutofit/>
          </a:bodyPr>
          <a:lstStyle/>
          <a:p>
            <a:pPr algn="ctr"/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아리랑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2800" dirty="0">
                <a:hlinkClick r:id="rId5"/>
              </a:rPr>
              <a:t>https://www.youtube.com/watch?v=mrfhhFeEvhE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368926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nnG53EZChk"/>
          <p:cNvPicPr>
            <a:picLocks noRot="1" noChangeAspect="1"/>
          </p:cNvPicPr>
          <p:nvPr>
            <a:quickTimeFile r:link="rId1"/>
          </p:nvPr>
        </p:nvPicPr>
        <p:blipFill>
          <a:blip r:embed="rId4"/>
          <a:stretch>
            <a:fillRect/>
          </a:stretch>
        </p:blipFill>
        <p:spPr>
          <a:xfrm>
            <a:off x="1625600" y="1261640"/>
            <a:ext cx="8940800" cy="502920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72319" y="0"/>
            <a:ext cx="11447362" cy="1325563"/>
          </a:xfrm>
        </p:spPr>
        <p:txBody>
          <a:bodyPr>
            <a:normAutofit/>
          </a:bodyPr>
          <a:lstStyle/>
          <a:p>
            <a:pPr algn="ctr"/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다양한 아리랑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2800" dirty="0">
                <a:hlinkClick r:id="rId5"/>
              </a:rPr>
              <a:t>https://www.youtube.com/watch?v=pnnG53EZChk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66042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내가 소개하고 싶은 한국의 상징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4201953222"/>
              </p:ext>
            </p:extLst>
          </p:nvPr>
        </p:nvGraphicFramePr>
        <p:xfrm>
          <a:off x="631771" y="1690687"/>
          <a:ext cx="2743200" cy="228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927733253"/>
              </p:ext>
            </p:extLst>
          </p:nvPr>
        </p:nvGraphicFramePr>
        <p:xfrm>
          <a:off x="3269348" y="1690686"/>
          <a:ext cx="2743200" cy="228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123703773"/>
              </p:ext>
            </p:extLst>
          </p:nvPr>
        </p:nvGraphicFramePr>
        <p:xfrm>
          <a:off x="5957078" y="1690686"/>
          <a:ext cx="2743200" cy="228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2037416035"/>
              </p:ext>
            </p:extLst>
          </p:nvPr>
        </p:nvGraphicFramePr>
        <p:xfrm>
          <a:off x="631771" y="4070350"/>
          <a:ext cx="2743200" cy="228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833336839"/>
              </p:ext>
            </p:extLst>
          </p:nvPr>
        </p:nvGraphicFramePr>
        <p:xfrm>
          <a:off x="3269348" y="4070350"/>
          <a:ext cx="2743200" cy="228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3692155380"/>
              </p:ext>
            </p:extLst>
          </p:nvPr>
        </p:nvGraphicFramePr>
        <p:xfrm>
          <a:off x="5957078" y="4070350"/>
          <a:ext cx="2743200" cy="228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8" r:lo="rId29" r:qs="rId30" r:cs="rId31"/>
          </a:graphicData>
        </a:graphic>
      </p:graphicFrame>
      <p:graphicFrame>
        <p:nvGraphicFramePr>
          <p:cNvPr id="17" name="Diagram 16"/>
          <p:cNvGraphicFramePr/>
          <p:nvPr>
            <p:extLst>
              <p:ext uri="{D42A27DB-BD31-4B8C-83A1-F6EECF244321}">
                <p14:modId xmlns:p14="http://schemas.microsoft.com/office/powerpoint/2010/main" val="1403211281"/>
              </p:ext>
            </p:extLst>
          </p:nvPr>
        </p:nvGraphicFramePr>
        <p:xfrm>
          <a:off x="8594655" y="1690686"/>
          <a:ext cx="2743200" cy="228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3" r:lo="rId34" r:qs="rId35" r:cs="rId36"/>
          </a:graphicData>
        </a:graphic>
      </p:graphicFrame>
      <p:graphicFrame>
        <p:nvGraphicFramePr>
          <p:cNvPr id="18" name="Diagram 17"/>
          <p:cNvGraphicFramePr/>
          <p:nvPr>
            <p:extLst>
              <p:ext uri="{D42A27DB-BD31-4B8C-83A1-F6EECF244321}">
                <p14:modId xmlns:p14="http://schemas.microsoft.com/office/powerpoint/2010/main" val="3436533343"/>
              </p:ext>
            </p:extLst>
          </p:nvPr>
        </p:nvGraphicFramePr>
        <p:xfrm>
          <a:off x="8610600" y="4070350"/>
          <a:ext cx="2743200" cy="228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8" r:lo="rId39" r:qs="rId40" r:cs="rId41"/>
          </a:graphicData>
        </a:graphic>
      </p:graphicFrame>
    </p:spTree>
    <p:extLst>
      <p:ext uri="{BB962C8B-B14F-4D97-AF65-F5344CB8AC3E}">
        <p14:creationId xmlns:p14="http://schemas.microsoft.com/office/powerpoint/2010/main" val="2644611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내가 소개하고 싶은 한국의 상징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33677783"/>
              </p:ext>
            </p:extLst>
          </p:nvPr>
        </p:nvGraphicFramePr>
        <p:xfrm>
          <a:off x="631771" y="1690687"/>
          <a:ext cx="2743200" cy="228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441329751"/>
              </p:ext>
            </p:extLst>
          </p:nvPr>
        </p:nvGraphicFramePr>
        <p:xfrm>
          <a:off x="3269348" y="1690686"/>
          <a:ext cx="2743200" cy="228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3474068357"/>
              </p:ext>
            </p:extLst>
          </p:nvPr>
        </p:nvGraphicFramePr>
        <p:xfrm>
          <a:off x="5957078" y="1690686"/>
          <a:ext cx="2743200" cy="228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1698180012"/>
              </p:ext>
            </p:extLst>
          </p:nvPr>
        </p:nvGraphicFramePr>
        <p:xfrm>
          <a:off x="631771" y="4070350"/>
          <a:ext cx="2743200" cy="228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3958783116"/>
              </p:ext>
            </p:extLst>
          </p:nvPr>
        </p:nvGraphicFramePr>
        <p:xfrm>
          <a:off x="3269348" y="4070350"/>
          <a:ext cx="2743200" cy="228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124881190"/>
              </p:ext>
            </p:extLst>
          </p:nvPr>
        </p:nvGraphicFramePr>
        <p:xfrm>
          <a:off x="5957078" y="4070350"/>
          <a:ext cx="2743200" cy="228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4168963755"/>
              </p:ext>
            </p:extLst>
          </p:nvPr>
        </p:nvGraphicFramePr>
        <p:xfrm>
          <a:off x="8594655" y="1680777"/>
          <a:ext cx="2743200" cy="228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2" r:lo="rId33" r:qs="rId34" r:cs="rId35"/>
          </a:graphicData>
        </a:graphic>
      </p:graphicFrame>
    </p:spTree>
    <p:extLst>
      <p:ext uri="{BB962C8B-B14F-4D97-AF65-F5344CB8AC3E}">
        <p14:creationId xmlns:p14="http://schemas.microsoft.com/office/powerpoint/2010/main" val="40487250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빙고게임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(Bingo)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준비물</a:t>
            </a:r>
            <a:r>
              <a:rPr lang="en-US" altLang="ko-KR" dirty="0"/>
              <a:t>: 4X4 </a:t>
            </a:r>
            <a:r>
              <a:rPr lang="ko-KR" altLang="en-US" dirty="0"/>
              <a:t>빈칸</a:t>
            </a:r>
            <a:r>
              <a:rPr lang="en-US" altLang="ko-KR" dirty="0"/>
              <a:t>, </a:t>
            </a:r>
            <a:r>
              <a:rPr lang="ko-KR" altLang="en-US" dirty="0"/>
              <a:t>영어 단어 뜻을 준비한 </a:t>
            </a:r>
            <a:r>
              <a:rPr lang="en-US" altLang="ko-KR" dirty="0"/>
              <a:t>20</a:t>
            </a:r>
            <a:r>
              <a:rPr lang="ko-KR" altLang="en-US" dirty="0"/>
              <a:t>개의 종이</a:t>
            </a:r>
            <a:endParaRPr lang="en-US" altLang="ko-KR" dirty="0"/>
          </a:p>
          <a:p>
            <a:r>
              <a:rPr lang="ko-KR" altLang="en-US" dirty="0"/>
              <a:t>방법</a:t>
            </a:r>
            <a:endParaRPr lang="en-US" altLang="ko-KR" dirty="0"/>
          </a:p>
          <a:p>
            <a:pPr marL="514350" indent="-514350">
              <a:buAutoNum type="arabicPeriod"/>
            </a:pPr>
            <a:r>
              <a:rPr lang="ko-KR" altLang="en-US" dirty="0"/>
              <a:t>학생들은 종이에 </a:t>
            </a:r>
            <a:r>
              <a:rPr lang="en-US" altLang="ko-KR" dirty="0"/>
              <a:t>4X4 </a:t>
            </a:r>
            <a:r>
              <a:rPr lang="ko-KR" altLang="en-US" dirty="0"/>
              <a:t>빈칸을 준비한다</a:t>
            </a:r>
            <a:r>
              <a:rPr lang="en-US" altLang="ko-KR" dirty="0"/>
              <a:t>.</a:t>
            </a:r>
          </a:p>
          <a:p>
            <a:pPr marL="514350" indent="-514350">
              <a:buAutoNum type="arabicPeriod"/>
            </a:pPr>
            <a:r>
              <a:rPr lang="ko-KR" altLang="en-US" dirty="0"/>
              <a:t>다음 슬라이드에 준비된 단어 중 </a:t>
            </a:r>
            <a:r>
              <a:rPr lang="en-US" altLang="ko-KR" dirty="0"/>
              <a:t>15</a:t>
            </a:r>
            <a:r>
              <a:rPr lang="ko-KR" altLang="en-US" dirty="0"/>
              <a:t>개를 선택해서 쓴다</a:t>
            </a:r>
            <a:r>
              <a:rPr lang="en-US" altLang="ko-KR" dirty="0"/>
              <a:t>. </a:t>
            </a:r>
          </a:p>
          <a:p>
            <a:pPr marL="514350" indent="-514350">
              <a:buAutoNum type="arabicPeriod"/>
            </a:pPr>
            <a:r>
              <a:rPr lang="ko-KR" altLang="en-US" dirty="0"/>
              <a:t>나머지 한 칸은 </a:t>
            </a:r>
            <a:r>
              <a:rPr lang="en-US" altLang="ko-KR" dirty="0"/>
              <a:t>“FREE”</a:t>
            </a:r>
            <a:r>
              <a:rPr lang="ko-KR" altLang="en-US" dirty="0"/>
              <a:t>로 쓴다</a:t>
            </a:r>
            <a:r>
              <a:rPr lang="en-US" altLang="ko-KR" dirty="0"/>
              <a:t>. </a:t>
            </a:r>
          </a:p>
          <a:p>
            <a:pPr marL="514350" indent="-514350">
              <a:buAutoNum type="arabicPeriod"/>
            </a:pPr>
            <a:r>
              <a:rPr lang="ko-KR" altLang="en-US" dirty="0"/>
              <a:t>교사는 영어 단어를 하나씩 골라서 불러 준다</a:t>
            </a:r>
            <a:r>
              <a:rPr lang="en-US" altLang="ko-KR" dirty="0"/>
              <a:t>. </a:t>
            </a:r>
          </a:p>
          <a:p>
            <a:pPr marL="0" indent="0">
              <a:buNone/>
            </a:pPr>
            <a:r>
              <a:rPr lang="en-US" altLang="ko-KR" dirty="0"/>
              <a:t>       (</a:t>
            </a:r>
            <a:r>
              <a:rPr lang="ko-KR" altLang="en-US" dirty="0"/>
              <a:t>예 </a:t>
            </a:r>
            <a:r>
              <a:rPr lang="en-US" altLang="ko-KR" dirty="0"/>
              <a:t>– ‘to respect’ </a:t>
            </a:r>
            <a:r>
              <a:rPr lang="ko-KR" altLang="en-US" dirty="0"/>
              <a:t>를 한국어로 뭐라고 할까요</a:t>
            </a:r>
            <a:r>
              <a:rPr lang="en-US" altLang="ko-KR" dirty="0"/>
              <a:t>?)</a:t>
            </a:r>
          </a:p>
          <a:p>
            <a:pPr marL="0" indent="0">
              <a:buNone/>
            </a:pPr>
            <a:r>
              <a:rPr lang="en-US" altLang="ko-KR" dirty="0"/>
              <a:t>5.   </a:t>
            </a:r>
            <a:r>
              <a:rPr lang="ko-KR" altLang="en-US" dirty="0"/>
              <a:t>난이도와 시간을 고려해서 빙고 갯수 정하기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7128295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038330"/>
              </p:ext>
            </p:extLst>
          </p:nvPr>
        </p:nvGraphicFramePr>
        <p:xfrm>
          <a:off x="38100" y="0"/>
          <a:ext cx="12115800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31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55448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위인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상징물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문화 상징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떠오르다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상징하다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존경하다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대표적이다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세계적이다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널리 알리다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영향이 크다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존경심을 갖다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자랑스러워하다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일생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유적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수도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한옥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외국인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관광객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전통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현대식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87586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468013"/>
              </p:ext>
            </p:extLst>
          </p:nvPr>
        </p:nvGraphicFramePr>
        <p:xfrm>
          <a:off x="38100" y="0"/>
          <a:ext cx="12115800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31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55448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+mn-lt"/>
                          <a:ea typeface="맑은 고딕" panose="020B0503020000020004" pitchFamily="50" charset="-127"/>
                        </a:rPr>
                        <a:t>great</a:t>
                      </a:r>
                      <a:r>
                        <a:rPr lang="en-US" sz="2800" baseline="0" dirty="0">
                          <a:latin typeface="+mn-lt"/>
                          <a:ea typeface="맑은 고딕" panose="020B0503020000020004" pitchFamily="50" charset="-127"/>
                        </a:rPr>
                        <a:t> historical figure</a:t>
                      </a:r>
                      <a:endParaRPr lang="en-US" sz="2800" dirty="0"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>
                          <a:latin typeface="+mn-lt"/>
                          <a:ea typeface="맑은 고딕" panose="020B0503020000020004" pitchFamily="50" charset="-127"/>
                        </a:rPr>
                        <a:t>symbol</a:t>
                      </a:r>
                      <a:endParaRPr lang="en-US" sz="2800" dirty="0"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>
                          <a:latin typeface="+mn-lt"/>
                          <a:ea typeface="맑은 고딕" panose="020B0503020000020004" pitchFamily="50" charset="-127"/>
                        </a:rPr>
                        <a:t>cultural symbol</a:t>
                      </a:r>
                      <a:endParaRPr lang="en-US" sz="2800" dirty="0"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>
                          <a:latin typeface="+mn-lt"/>
                          <a:ea typeface="맑은 고딕" panose="020B0503020000020004" pitchFamily="50" charset="-127"/>
                        </a:rPr>
                        <a:t>to come to mind</a:t>
                      </a:r>
                      <a:endParaRPr lang="en-US" sz="2800" dirty="0"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>
                          <a:latin typeface="+mn-lt"/>
                          <a:ea typeface="맑은 고딕" panose="020B0503020000020004" pitchFamily="50" charset="-127"/>
                        </a:rPr>
                        <a:t>to symbol</a:t>
                      </a:r>
                      <a:endParaRPr lang="en-US" sz="2800" dirty="0"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>
                          <a:latin typeface="+mn-lt"/>
                          <a:ea typeface="맑은 고딕" panose="020B0503020000020004" pitchFamily="50" charset="-127"/>
                        </a:rPr>
                        <a:t>to respect</a:t>
                      </a:r>
                      <a:endParaRPr lang="en-US" sz="2800" dirty="0"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>
                          <a:latin typeface="+mn-lt"/>
                          <a:ea typeface="맑은 고딕" panose="020B0503020000020004" pitchFamily="50" charset="-127"/>
                        </a:rPr>
                        <a:t>to be representative of </a:t>
                      </a:r>
                      <a:endParaRPr lang="en-US" sz="2800" dirty="0"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>
                          <a:latin typeface="+mn-lt"/>
                          <a:ea typeface="맑은 고딕" panose="020B0503020000020004" pitchFamily="50" charset="-127"/>
                        </a:rPr>
                        <a:t>to be world-renown</a:t>
                      </a:r>
                      <a:r>
                        <a:rPr lang="en-US" altLang="ko-KR" sz="2800" baseline="0" dirty="0">
                          <a:latin typeface="+mn-lt"/>
                          <a:ea typeface="맑은 고딕" panose="020B0503020000020004" pitchFamily="50" charset="-127"/>
                        </a:rPr>
                        <a:t>ed</a:t>
                      </a:r>
                      <a:endParaRPr lang="en-US" sz="2800" dirty="0"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>
                          <a:latin typeface="+mn-lt"/>
                          <a:ea typeface="맑은 고딕" panose="020B0503020000020004" pitchFamily="50" charset="-127"/>
                        </a:rPr>
                        <a:t>to spread widely</a:t>
                      </a:r>
                      <a:endParaRPr lang="en-US" sz="2800" dirty="0"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>
                          <a:latin typeface="+mn-lt"/>
                          <a:ea typeface="맑은 고딕" panose="020B0503020000020004" pitchFamily="50" charset="-127"/>
                        </a:rPr>
                        <a:t>to have</a:t>
                      </a:r>
                      <a:r>
                        <a:rPr lang="en-US" altLang="ko-KR" sz="2800" baseline="0" dirty="0">
                          <a:latin typeface="+mn-lt"/>
                          <a:ea typeface="맑은 고딕" panose="020B0503020000020004" pitchFamily="50" charset="-127"/>
                        </a:rPr>
                        <a:t> a big impact</a:t>
                      </a:r>
                      <a:endParaRPr lang="en-US" sz="2800" dirty="0"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>
                          <a:latin typeface="+mn-lt"/>
                          <a:ea typeface="맑은 고딕" panose="020B0503020000020004" pitchFamily="50" charset="-127"/>
                        </a:rPr>
                        <a:t>to have respect</a:t>
                      </a:r>
                      <a:r>
                        <a:rPr lang="en-US" altLang="ko-KR" sz="2800" baseline="0" dirty="0">
                          <a:latin typeface="+mn-lt"/>
                          <a:ea typeface="맑은 고딕" panose="020B0503020000020004" pitchFamily="50" charset="-127"/>
                        </a:rPr>
                        <a:t> of</a:t>
                      </a:r>
                      <a:endParaRPr lang="en-US" sz="2800" dirty="0"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>
                          <a:latin typeface="+mn-lt"/>
                          <a:ea typeface="맑은 고딕" panose="020B0503020000020004" pitchFamily="50" charset="-127"/>
                        </a:rPr>
                        <a:t>to be proud of</a:t>
                      </a:r>
                      <a:endParaRPr lang="en-US" sz="2800" dirty="0"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>
                          <a:latin typeface="+mn-lt"/>
                          <a:ea typeface="맑은 고딕" panose="020B0503020000020004" pitchFamily="50" charset="-127"/>
                        </a:rPr>
                        <a:t>one’s lifetime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>
                          <a:latin typeface="+mn-lt"/>
                          <a:ea typeface="맑은 고딕" panose="020B0503020000020004" pitchFamily="50" charset="-127"/>
                        </a:rPr>
                        <a:t>remains</a:t>
                      </a:r>
                      <a:endParaRPr lang="en-US" sz="2800" dirty="0"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>
                          <a:latin typeface="+mn-lt"/>
                          <a:ea typeface="맑은 고딕" panose="020B0503020000020004" pitchFamily="50" charset="-127"/>
                        </a:rPr>
                        <a:t>capital</a:t>
                      </a:r>
                      <a:r>
                        <a:rPr lang="en-US" altLang="ko-KR" sz="2800" baseline="0" dirty="0">
                          <a:latin typeface="+mn-lt"/>
                          <a:ea typeface="맑은 고딕" panose="020B0503020000020004" pitchFamily="50" charset="-127"/>
                        </a:rPr>
                        <a:t> city</a:t>
                      </a:r>
                      <a:endParaRPr lang="en-US" sz="2800" dirty="0"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 err="1">
                          <a:latin typeface="+mn-lt"/>
                          <a:ea typeface="맑은 고딕" panose="020B0503020000020004" pitchFamily="50" charset="-127"/>
                        </a:rPr>
                        <a:t>Hanok</a:t>
                      </a:r>
                      <a:r>
                        <a:rPr lang="en-US" altLang="ko-KR" sz="2800" dirty="0">
                          <a:latin typeface="+mn-lt"/>
                          <a:ea typeface="맑은 고딕" panose="020B0503020000020004" pitchFamily="50" charset="-127"/>
                        </a:rPr>
                        <a:t>, traditional Korean house</a:t>
                      </a:r>
                      <a:endParaRPr lang="en-US" sz="2800" dirty="0"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>
                          <a:latin typeface="+mn-lt"/>
                          <a:ea typeface="맑은 고딕" panose="020B0503020000020004" pitchFamily="50" charset="-127"/>
                        </a:rPr>
                        <a:t>foreigner</a:t>
                      </a:r>
                      <a:endParaRPr lang="en-US" sz="2800" dirty="0"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>
                          <a:latin typeface="+mn-lt"/>
                          <a:ea typeface="맑은 고딕" panose="020B0503020000020004" pitchFamily="50" charset="-127"/>
                        </a:rPr>
                        <a:t>tourist</a:t>
                      </a:r>
                      <a:endParaRPr lang="en-US" sz="2800" dirty="0"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>
                          <a:latin typeface="+mn-lt"/>
                          <a:ea typeface="맑은 고딕" panose="020B0503020000020004" pitchFamily="50" charset="-127"/>
                        </a:rPr>
                        <a:t>tradition</a:t>
                      </a:r>
                      <a:endParaRPr lang="en-US" sz="2800" dirty="0"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>
                          <a:latin typeface="+mn-lt"/>
                          <a:ea typeface="맑은 고딕" panose="020B0503020000020004" pitchFamily="50" charset="-127"/>
                        </a:rPr>
                        <a:t>modern style</a:t>
                      </a:r>
                      <a:endParaRPr lang="en-US" sz="2800" dirty="0"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47863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2680"/>
          <a:stretch/>
        </p:blipFill>
        <p:spPr>
          <a:xfrm>
            <a:off x="290513" y="894806"/>
            <a:ext cx="11610975" cy="5320797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186979" y="232024"/>
            <a:ext cx="3714509" cy="1325563"/>
          </a:xfrm>
        </p:spPr>
        <p:txBody>
          <a:bodyPr/>
          <a:lstStyle/>
          <a:p>
            <a:pPr algn="r"/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워크북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7-10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09375" y="4817528"/>
            <a:ext cx="1742170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FF0000"/>
                </a:solidFill>
              </a:rPr>
              <a:t>도복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787863" y="3458093"/>
            <a:ext cx="2585193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FF0000"/>
                </a:solidFill>
              </a:rPr>
              <a:t>궁중 음식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87862" y="4137811"/>
            <a:ext cx="2585193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FF0000"/>
                </a:solidFill>
              </a:rPr>
              <a:t>문화 상징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787861" y="5543546"/>
            <a:ext cx="2585193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FF0000"/>
                </a:solidFill>
              </a:rPr>
              <a:t>전통 무술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4246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63" y="713754"/>
            <a:ext cx="11572875" cy="4105275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080489" y="3656875"/>
            <a:ext cx="2585193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FF0000"/>
                </a:solidFill>
              </a:rPr>
              <a:t>존경하는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6806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" y="1795462"/>
            <a:ext cx="11830050" cy="32670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22642" b="50242"/>
          <a:stretch/>
        </p:blipFill>
        <p:spPr>
          <a:xfrm>
            <a:off x="180975" y="437323"/>
            <a:ext cx="11572875" cy="111318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3000977" y="2132875"/>
            <a:ext cx="2856484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FF0000"/>
                </a:solidFill>
              </a:rPr>
              <a:t>군침이 돈다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947969" y="2736173"/>
            <a:ext cx="2585193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FF0000"/>
                </a:solidFill>
              </a:rPr>
              <a:t>떠올라요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325222" y="4226586"/>
            <a:ext cx="3799439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영향이 크네요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5497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7315200" y="0"/>
            <a:ext cx="4876800" cy="3291840"/>
            <a:chOff x="6602845" y="-121418"/>
            <a:chExt cx="4876800" cy="3465838"/>
          </a:xfrm>
        </p:grpSpPr>
        <p:pic>
          <p:nvPicPr>
            <p:cNvPr id="5" name="Picture 16" descr="이순신 장군 종친회‧기념사업회 “광화문 동상 제자리에” - 디트news2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2845" y="-121418"/>
              <a:ext cx="4876800" cy="32385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6602845" y="3090504"/>
              <a:ext cx="3791682" cy="2539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>
                  <a:hlinkClick r:id="rId3"/>
                </a:rPr>
                <a:t>http://www.dtnews24.com/news/articleView.html?idxno=537093</a:t>
              </a:r>
              <a:endParaRPr lang="en-US" sz="1050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000210" y="31784"/>
            <a:ext cx="3291840" cy="3200400"/>
            <a:chOff x="8213177" y="2867425"/>
            <a:chExt cx="3897800" cy="3383280"/>
          </a:xfrm>
        </p:grpSpPr>
        <p:pic>
          <p:nvPicPr>
            <p:cNvPr id="8" name="Picture 2" descr="대한민국 원 (1원과 5원은 현재 통용되지 않음)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3177" y="2867425"/>
              <a:ext cx="3897800" cy="31089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8213177" y="5996789"/>
              <a:ext cx="3629087" cy="2539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u="sng" dirty="0"/>
                <a:t>https://commons.wikimedia.org/w/index.php?curid=1468060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867094" y="3499180"/>
            <a:ext cx="4122294" cy="2954060"/>
            <a:chOff x="6094873" y="1405908"/>
            <a:chExt cx="4122294" cy="2954060"/>
          </a:xfrm>
        </p:grpSpPr>
        <p:pic>
          <p:nvPicPr>
            <p:cNvPr id="10" name="Picture 10" descr="철갑선, 그 불멸의 신화…이순신의 탁월한 선택 - 아틀라스뉴스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4873" y="1405908"/>
              <a:ext cx="4122294" cy="2743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/>
            <p:cNvSpPr/>
            <p:nvPr/>
          </p:nvSpPr>
          <p:spPr>
            <a:xfrm>
              <a:off x="6094873" y="4106052"/>
              <a:ext cx="3647152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6"/>
                </a:rPr>
                <a:t>http://www.atlasnews.co.kr/news/articleView.html?idxno=277</a:t>
              </a:r>
              <a:endParaRPr lang="en-US" sz="1050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0" y="5172"/>
            <a:ext cx="3918857" cy="3383280"/>
            <a:chOff x="8381334" y="1038072"/>
            <a:chExt cx="3918857" cy="2990753"/>
          </a:xfrm>
        </p:grpSpPr>
        <p:pic>
          <p:nvPicPr>
            <p:cNvPr id="14" name="Picture 4" descr="세종대왕 동상 만든 김영원 작가 “광장 벗어난 동상은 의미 없다 ...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1334" y="1038072"/>
              <a:ext cx="3918857" cy="2743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4"/>
            <p:cNvSpPr/>
            <p:nvPr/>
          </p:nvSpPr>
          <p:spPr>
            <a:xfrm>
              <a:off x="8381334" y="3774909"/>
              <a:ext cx="2448106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8"/>
                </a:rPr>
                <a:t>https://news.joins.com/article/23419037</a:t>
              </a:r>
              <a:endParaRPr lang="en-US" sz="105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882512" y="3499180"/>
            <a:ext cx="3914775" cy="2829042"/>
            <a:chOff x="1686123" y="3429568"/>
            <a:chExt cx="3914775" cy="2829042"/>
          </a:xfrm>
        </p:grpSpPr>
        <p:pic>
          <p:nvPicPr>
            <p:cNvPr id="11266" name="Picture 2" descr="문화재청 경복궁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6123" y="3429568"/>
              <a:ext cx="3914775" cy="26098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Rectangle 16"/>
            <p:cNvSpPr/>
            <p:nvPr/>
          </p:nvSpPr>
          <p:spPr>
            <a:xfrm>
              <a:off x="1686123" y="6004694"/>
              <a:ext cx="3305713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10"/>
                </a:rPr>
                <a:t>http://www.royalpalace.go.kr/content/data/data_03.asp</a:t>
              </a:r>
              <a:endParaRPr lang="en-US" sz="105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25197" y="3499180"/>
            <a:ext cx="3383280" cy="2743200"/>
            <a:chOff x="6957544" y="3474148"/>
            <a:chExt cx="2760390" cy="2152858"/>
          </a:xfrm>
        </p:grpSpPr>
        <p:sp>
          <p:nvSpPr>
            <p:cNvPr id="22" name="Rectangle 21"/>
            <p:cNvSpPr/>
            <p:nvPr/>
          </p:nvSpPr>
          <p:spPr>
            <a:xfrm>
              <a:off x="6957544" y="5211508"/>
              <a:ext cx="2760390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>
                  <a:hlinkClick r:id="rId11"/>
                </a:rPr>
                <a:t>http://realty.chosun.com/site/data/html_dir/2019/11/06/2019110603308.html</a:t>
              </a:r>
              <a:endParaRPr lang="en-US" sz="1050" dirty="0"/>
            </a:p>
          </p:txBody>
        </p:sp>
        <p:pic>
          <p:nvPicPr>
            <p:cNvPr id="23" name="Picture 14" descr="https://image.chosun.com/sitedata/image/201911/06/2019110603294_0.jpg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74733" y="3474148"/>
              <a:ext cx="2743200" cy="1737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3261223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461548"/>
            <a:ext cx="11887200" cy="56572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3550" y="461548"/>
            <a:ext cx="2686050" cy="76200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3358785" y="3047275"/>
            <a:ext cx="3890154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FF0000"/>
                </a:solidFill>
              </a:rPr>
              <a:t>잠을 못 잘 정도로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139802" y="3786857"/>
            <a:ext cx="3890154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FF0000"/>
                </a:solidFill>
              </a:rPr>
              <a:t>상상할 수 없을 정도로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836942" y="4502246"/>
            <a:ext cx="3890154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FF0000"/>
                </a:solidFill>
              </a:rPr>
              <a:t>배꼽이 빠질 정도로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385829" y="5253926"/>
            <a:ext cx="4214832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FF0000"/>
                </a:solidFill>
              </a:rPr>
              <a:t>상다리가 부러질 정도로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8753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86715"/>
            <a:ext cx="11887200" cy="3480135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4572000" y="1655180"/>
            <a:ext cx="223391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550782" y="2085371"/>
            <a:ext cx="2255132" cy="39161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550782" y="2490486"/>
            <a:ext cx="2255132" cy="403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561391" y="2907175"/>
            <a:ext cx="2244523" cy="40318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4550782" y="2085371"/>
            <a:ext cx="2255132" cy="12249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197040"/>
            <a:ext cx="11430000" cy="1519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261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546422"/>
            <a:ext cx="11887200" cy="5386578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951544" y="1131581"/>
            <a:ext cx="5972537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나무가 쓰러질 정도로 바람이 부네요</a:t>
            </a:r>
            <a:r>
              <a:rPr lang="en-US" altLang="ko-KR" sz="2800" dirty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446607" y="2420336"/>
            <a:ext cx="7336421" cy="13079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sz="2800" dirty="0">
                <a:solidFill>
                  <a:srgbClr val="FF0000"/>
                </a:solidFill>
              </a:rPr>
              <a:t> 중간에 포기하고 싶을 정도로 한국어 공부가 </a:t>
            </a:r>
            <a:endParaRPr lang="en-US" altLang="ko-KR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800" dirty="0">
                <a:solidFill>
                  <a:srgbClr val="FF0000"/>
                </a:solidFill>
              </a:rPr>
              <a:t>          </a:t>
            </a:r>
            <a:r>
              <a:rPr lang="ko-KR" altLang="en-US" sz="2800" dirty="0">
                <a:solidFill>
                  <a:srgbClr val="FF0000"/>
                </a:solidFill>
              </a:rPr>
              <a:t>어려웠던 적이 있어</a:t>
            </a:r>
            <a:r>
              <a:rPr lang="en-US" altLang="ko-KR" sz="2800" dirty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844724" y="3892185"/>
            <a:ext cx="7359570" cy="1270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주인공의 대사를 다 외울 정도로 드라마를 </a:t>
            </a:r>
            <a:endParaRPr lang="en-US" altLang="ko-KR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2800" dirty="0">
                <a:solidFill>
                  <a:srgbClr val="FF0000"/>
                </a:solidFill>
              </a:rPr>
              <a:t>                        여러 번 봤어요</a:t>
            </a:r>
            <a:r>
              <a:rPr lang="en-US" altLang="ko-KR" sz="2800" dirty="0">
                <a:solidFill>
                  <a:srgbClr val="FF0000"/>
                </a:solidFill>
              </a:rPr>
              <a:t>. </a:t>
            </a:r>
            <a:r>
              <a:rPr lang="ko-KR" altLang="en-US" sz="2800" dirty="0">
                <a:solidFill>
                  <a:srgbClr val="FF0000"/>
                </a:solidFill>
              </a:rPr>
              <a:t>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960471" y="5149557"/>
            <a:ext cx="7128076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앉을 자리가 없을 정도로 사람이 많을 거예요</a:t>
            </a:r>
            <a:r>
              <a:rPr lang="en-US" altLang="ko-KR" sz="2800" dirty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467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429649"/>
            <a:ext cx="11887200" cy="524291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5660805" y="3863206"/>
            <a:ext cx="4061929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발표를 준비한다던데요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387098" y="4984850"/>
            <a:ext cx="4061929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생각보다 쉬었다던데요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8105" y="321166"/>
            <a:ext cx="2381250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870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70717"/>
          <a:stretch/>
        </p:blipFill>
        <p:spPr>
          <a:xfrm>
            <a:off x="152400" y="2164466"/>
            <a:ext cx="11887200" cy="21939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879" t="18077" b="62716"/>
          <a:stretch/>
        </p:blipFill>
        <p:spPr>
          <a:xfrm>
            <a:off x="382929" y="555584"/>
            <a:ext cx="11426142" cy="1006998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3982476" y="2508967"/>
            <a:ext cx="4906881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한국 음식을 잘 먹는다던데요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917603" y="3585335"/>
            <a:ext cx="4061929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고등학생이라던데요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130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460335"/>
            <a:ext cx="11887200" cy="34829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349246"/>
            <a:ext cx="11430000" cy="1356712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2534856" y="1840375"/>
            <a:ext cx="2882096" cy="163203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534856" y="2245489"/>
            <a:ext cx="2882096" cy="8102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2534856" y="1840375"/>
            <a:ext cx="2882096" cy="8102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2534856" y="2245489"/>
            <a:ext cx="2882096" cy="8102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2534856" y="2650602"/>
            <a:ext cx="2882096" cy="81022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2631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509648"/>
            <a:ext cx="11887200" cy="4953943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642233" y="946385"/>
            <a:ext cx="6828278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등산을 많이 한다던데요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035772" y="2190425"/>
            <a:ext cx="6724106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>
                <a:solidFill>
                  <a:srgbClr val="FF0000"/>
                </a:solidFill>
              </a:rPr>
              <a:t>공연을 본 후에 직접 배울 수 있다던데요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848157" y="3423356"/>
            <a:ext cx="6724106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비빔밥과 불고기가 인기가 많다던데요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380593" y="4656287"/>
            <a:ext cx="6851427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제주도와 부산에 많이 간다던데요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91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323" y="219075"/>
            <a:ext cx="10811355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1600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77661" y="526092"/>
            <a:ext cx="11636679" cy="84550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LINGT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을 이용한 말하기 숙제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ko-KR" sz="3200" dirty="0"/>
              <a:t>WWW.LINGT.COM </a:t>
            </a:r>
            <a:r>
              <a:rPr lang="ko-KR" altLang="en-US" sz="3200" dirty="0"/>
              <a:t>에서 </a:t>
            </a:r>
            <a:r>
              <a:rPr lang="en-US" altLang="ko-KR" sz="3200" dirty="0"/>
              <a:t>SIGN UP </a:t>
            </a:r>
            <a:r>
              <a:rPr lang="ko-KR" altLang="en-US" sz="3200" dirty="0"/>
              <a:t>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교사의 방 만들기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녹음</a:t>
            </a:r>
            <a:r>
              <a:rPr lang="en-US" altLang="ko-KR" sz="3200" dirty="0"/>
              <a:t>, </a:t>
            </a:r>
            <a:r>
              <a:rPr lang="ko-KR" altLang="en-US" sz="3200" dirty="0"/>
              <a:t>사진</a:t>
            </a:r>
            <a:r>
              <a:rPr lang="en-US" altLang="ko-KR" sz="3200" dirty="0"/>
              <a:t>, </a:t>
            </a:r>
            <a:r>
              <a:rPr lang="ko-KR" altLang="en-US" sz="3200" dirty="0"/>
              <a:t>영상</a:t>
            </a:r>
            <a:r>
              <a:rPr lang="en-US" altLang="ko-KR" sz="3200" dirty="0"/>
              <a:t>, </a:t>
            </a:r>
            <a:r>
              <a:rPr lang="ko-KR" altLang="en-US" sz="3200" dirty="0"/>
              <a:t>텍스트를 이용한 숙제 제시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교과서 녹음</a:t>
            </a:r>
            <a:r>
              <a:rPr lang="en-US" altLang="ko-KR" sz="3200" dirty="0"/>
              <a:t>, </a:t>
            </a:r>
            <a:r>
              <a:rPr lang="ko-KR" altLang="en-US" sz="3200" dirty="0"/>
              <a:t>의견 말하기 등의 숙제가 가능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링크를 학생에게 제공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총 </a:t>
            </a:r>
            <a:r>
              <a:rPr lang="en-US" altLang="ko-KR" sz="3200" dirty="0"/>
              <a:t>10</a:t>
            </a:r>
            <a:r>
              <a:rPr lang="ko-KR" altLang="en-US" sz="3200" dirty="0"/>
              <a:t>개의 말하기 숙제를 무료로 만들 수 있음</a:t>
            </a:r>
            <a:r>
              <a:rPr lang="en-US" altLang="ko-KR" sz="3200" dirty="0"/>
              <a:t>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2079190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581873" y="284910"/>
            <a:ext cx="9028255" cy="3592609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96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수업이 끝났습니다</a:t>
            </a:r>
            <a:r>
              <a:rPr lang="en-US" altLang="ko-KR" sz="96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!</a:t>
            </a:r>
            <a:endParaRPr lang="en-US" sz="96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  <p:pic>
        <p:nvPicPr>
          <p:cNvPr id="6146" name="Picture 2" descr="참 잘했어요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728495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2977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 flipH="1">
            <a:off x="0" y="0"/>
            <a:ext cx="4066572" cy="3426106"/>
            <a:chOff x="4357384" y="399074"/>
            <a:chExt cx="3048000" cy="2666773"/>
          </a:xfrm>
        </p:grpSpPr>
        <p:pic>
          <p:nvPicPr>
            <p:cNvPr id="2062" name="Picture 14" descr="Seoul Metropolitan Subway - Wikipedia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357384" y="399074"/>
              <a:ext cx="3048000" cy="228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4357384" y="2650349"/>
              <a:ext cx="3003592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/>
                <a:t>https://commons.wikimedia.org/w/index.php?curid=2448468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7592992" y="0"/>
            <a:ext cx="4598747" cy="3426106"/>
            <a:chOff x="59765" y="66554"/>
            <a:chExt cx="3599999" cy="2539916"/>
          </a:xfrm>
        </p:grpSpPr>
        <p:pic>
          <p:nvPicPr>
            <p:cNvPr id="2056" name="Picture 8" descr="The coolest, cutest, and oddest moments in 'BTS World', BTS' brand ...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65" y="66554"/>
              <a:ext cx="3599999" cy="228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Rectangle 11"/>
            <p:cNvSpPr/>
            <p:nvPr/>
          </p:nvSpPr>
          <p:spPr>
            <a:xfrm>
              <a:off x="59765" y="2352554"/>
              <a:ext cx="2430474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5"/>
                </a:rPr>
                <a:t>https://bts.fandom.com/wiki/BTS_World</a:t>
              </a:r>
              <a:endParaRPr lang="en-US" sz="105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066572" y="17467"/>
            <a:ext cx="3566160" cy="3174550"/>
            <a:chOff x="4066572" y="17467"/>
            <a:chExt cx="3566160" cy="2799358"/>
          </a:xfrm>
        </p:grpSpPr>
        <p:pic>
          <p:nvPicPr>
            <p:cNvPr id="2068" name="Picture 20" descr="영버스폰, 연말 핸드폰싸게사는법 이벤트…갤럭시 S10, 노트10, LG G8 ...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6572" y="17467"/>
              <a:ext cx="3566160" cy="2371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angle 13"/>
            <p:cNvSpPr/>
            <p:nvPr/>
          </p:nvSpPr>
          <p:spPr>
            <a:xfrm>
              <a:off x="4066572" y="2401327"/>
              <a:ext cx="3375950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>
                  <a:hlinkClick r:id="rId7"/>
                </a:rPr>
                <a:t>https://www.dailysecu.com/news/articleView.html?idxno=86417</a:t>
              </a:r>
              <a:endParaRPr lang="en-US" sz="105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711440" y="3426106"/>
            <a:ext cx="4480560" cy="2910203"/>
            <a:chOff x="7558268" y="3411701"/>
            <a:chExt cx="4480560" cy="291020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8268" y="3411701"/>
              <a:ext cx="4480560" cy="2509111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7558268" y="5906406"/>
              <a:ext cx="4082145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>
                  <a:hlinkClick r:id="rId9"/>
                </a:rPr>
                <a:t>http://kids.hankooki.com/lpage/news/201911/kd20191126060149125630.htm</a:t>
              </a:r>
              <a:endParaRPr lang="en-US" sz="1050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0" y="3192017"/>
            <a:ext cx="4572000" cy="3126389"/>
            <a:chOff x="0" y="3192017"/>
            <a:chExt cx="4872789" cy="3126389"/>
          </a:xfrm>
        </p:grpSpPr>
        <p:pic>
          <p:nvPicPr>
            <p:cNvPr id="10" name="Picture 2" descr="Amazon.com: Watch Inside South Korea | Prime Video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192017"/>
              <a:ext cx="4872789" cy="2743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Rectangle 17"/>
            <p:cNvSpPr/>
            <p:nvPr/>
          </p:nvSpPr>
          <p:spPr>
            <a:xfrm>
              <a:off x="0" y="5902908"/>
              <a:ext cx="4480701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>
                  <a:hlinkClick r:id="rId11"/>
                </a:rPr>
                <a:t>https://www.gsma.com/newsroom/resources/korea-turns-nationwide-lpwa-networks/attachment/seoul-skyline/</a:t>
              </a:r>
              <a:endParaRPr lang="en-US" sz="105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795295" y="3585123"/>
            <a:ext cx="2821252" cy="2410757"/>
            <a:chOff x="4736071" y="3426104"/>
            <a:chExt cx="2821252" cy="2410757"/>
          </a:xfrm>
        </p:grpSpPr>
        <p:pic>
          <p:nvPicPr>
            <p:cNvPr id="10244" name="Picture 4" descr="Dining Report] 세계 속 한식 현지화, 고급화로 증가 추세-1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90568" y="3426104"/>
              <a:ext cx="2766755" cy="19952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 19"/>
            <p:cNvSpPr/>
            <p:nvPr/>
          </p:nvSpPr>
          <p:spPr>
            <a:xfrm>
              <a:off x="4736071" y="5421363"/>
              <a:ext cx="2692850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>
                  <a:hlinkClick r:id="rId13"/>
                </a:rPr>
                <a:t>http://www.hotelrestaurant.co.kr/news/article.html?no=4594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86581315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4846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latin typeface="+mn-ea"/>
              </a:rPr>
              <a:t>5-2 (</a:t>
            </a:r>
            <a:r>
              <a:rPr lang="ko-KR" altLang="en-US" sz="2400" dirty="0">
                <a:solidFill>
                  <a:schemeClr val="tx1"/>
                </a:solidFill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/>
                </a:solidFill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latin typeface="+mn-ea"/>
              </a:rPr>
              <a:t>5-2 (</a:t>
            </a:r>
            <a:r>
              <a:rPr lang="ko-KR" altLang="en-US" sz="2400" dirty="0">
                <a:solidFill>
                  <a:schemeClr val="tx1"/>
                </a:solidFill>
                <a:latin typeface="+mn-ea"/>
              </a:rPr>
              <a:t>범용</a:t>
            </a:r>
            <a:r>
              <a:rPr lang="en-US" altLang="ko-KR" sz="2400" dirty="0">
                <a:solidFill>
                  <a:schemeClr val="tx1"/>
                </a:solidFill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en-US" altLang="ko-KR" sz="2400" dirty="0">
                <a:solidFill>
                  <a:schemeClr val="tx1"/>
                </a:solidFill>
                <a:latin typeface="+mn-ea"/>
                <a:hlinkClick r:id="rId2"/>
              </a:rPr>
              <a:t>https://www.youtube.com/watch?v=mrfhhFeEvhE</a:t>
            </a:r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pPr marL="457200" indent="-457200">
              <a:buAutoNum type="arabicPeriod"/>
            </a:pPr>
            <a:r>
              <a:rPr lang="en-US" altLang="ko-KR" sz="2400" dirty="0">
                <a:solidFill>
                  <a:schemeClr val="tx1"/>
                </a:solidFill>
                <a:latin typeface="+mn-ea"/>
                <a:hlinkClick r:id="rId3"/>
              </a:rPr>
              <a:t>https://www.youtube.com/watch?v=pnnG53EZChk</a:t>
            </a:r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pPr marL="457200" indent="-457200">
              <a:buAutoNum type="arabicPeriod"/>
            </a:pPr>
            <a:r>
              <a:rPr lang="en-US" altLang="ko-KR" sz="2400" dirty="0">
                <a:solidFill>
                  <a:schemeClr val="tx1"/>
                </a:solidFill>
                <a:latin typeface="+mn-ea"/>
                <a:hlinkClick r:id="rId4"/>
              </a:rPr>
              <a:t>http://clipart-library.com/</a:t>
            </a:r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pPr marL="457200" indent="-457200">
              <a:buAutoNum type="arabicPeriod"/>
            </a:pPr>
            <a:r>
              <a:rPr lang="en-US" altLang="ko-KR" sz="2400" dirty="0">
                <a:solidFill>
                  <a:schemeClr val="tx1"/>
                </a:solidFill>
                <a:latin typeface="+mn-ea"/>
                <a:hlinkClick r:id="rId5"/>
              </a:rPr>
              <a:t>https://www.clipartmag.com/</a:t>
            </a:r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pPr marL="457200" indent="-457200">
              <a:buAutoNum type="arabicPeriod"/>
            </a:pPr>
            <a:r>
              <a:rPr lang="en-US" altLang="ko-KR" sz="2400" dirty="0">
                <a:solidFill>
                  <a:schemeClr val="tx1"/>
                </a:solidFill>
                <a:latin typeface="+mn-ea"/>
                <a:hlinkClick r:id="rId6"/>
              </a:rPr>
              <a:t>https://www.clipart.email/</a:t>
            </a:r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pPr marL="457200" indent="-457200">
              <a:buAutoNum type="arabicPeriod"/>
            </a:pPr>
            <a:r>
              <a:rPr lang="en-US" altLang="ko-KR" sz="2400" dirty="0">
                <a:solidFill>
                  <a:schemeClr val="tx1"/>
                </a:solidFill>
                <a:latin typeface="+mn-ea"/>
                <a:hlinkClick r:id="rId7"/>
              </a:rPr>
              <a:t>https://www.pinterest.com/pin/498844096207067263/</a:t>
            </a:r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pPr marL="457200" indent="-457200">
              <a:buAutoNum type="arabicPeriod"/>
            </a:pPr>
            <a:r>
              <a:rPr lang="en-US" altLang="ko-KR" sz="2400" dirty="0">
                <a:solidFill>
                  <a:schemeClr val="tx1"/>
                </a:solidFill>
                <a:latin typeface="+mn-ea"/>
                <a:hlinkClick r:id="rId8"/>
              </a:rPr>
              <a:t>https://commons.wikimedia.org/w/index.php?curid=343752</a:t>
            </a:r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pPr marL="457200" indent="-457200">
              <a:buAutoNum type="arabicPeriod"/>
            </a:pPr>
            <a:r>
              <a:rPr lang="en-US" altLang="ko-KR" sz="2400" dirty="0">
                <a:solidFill>
                  <a:schemeClr val="tx1"/>
                </a:solidFill>
                <a:latin typeface="+mn-ea"/>
                <a:hlinkClick r:id="rId9"/>
              </a:rPr>
              <a:t>https://www.mois.go.kr/chd/sub/a05/mugunghwa1/screen.do</a:t>
            </a:r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pPr marL="457200" indent="-457200">
              <a:buAutoNum type="arabicPeriod"/>
            </a:pPr>
            <a:r>
              <a:rPr lang="en-US" altLang="ko-KR" sz="2400" dirty="0">
                <a:solidFill>
                  <a:schemeClr val="tx1"/>
                </a:solidFill>
                <a:latin typeface="+mn-ea"/>
                <a:hlinkClick r:id="rId10"/>
              </a:rPr>
              <a:t>https://commons.wikimedia.org/w/index.php?curid=8890924</a:t>
            </a:r>
            <a:endParaRPr lang="en-US" altLang="ko-K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en-US" altLang="ko-K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457200" indent="-457200">
              <a:buAutoNum type="arabicPeriod"/>
            </a:pPr>
            <a:endParaRPr lang="en-US" altLang="ko-K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en-US" altLang="ko-K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457200" indent="-457200">
              <a:buAutoNum type="arabicPeriod"/>
            </a:pP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2913205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4846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altLang="ko-K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en-US" altLang="ko-KR" sz="2400" dirty="0">
                <a:solidFill>
                  <a:schemeClr val="tx1"/>
                </a:solidFill>
                <a:latin typeface="+mn-ea"/>
              </a:rPr>
              <a:t>12. </a:t>
            </a:r>
            <a:r>
              <a:rPr lang="en-US" altLang="ko-KR" sz="2400" dirty="0">
                <a:solidFill>
                  <a:schemeClr val="tx1"/>
                </a:solidFill>
                <a:latin typeface="+mn-ea"/>
                <a:hlinkClick r:id="rId2"/>
              </a:rPr>
              <a:t>https://commons.wikimedia.org/w/index.php?curid=47051412</a:t>
            </a:r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r>
              <a:rPr lang="en-US" altLang="ko-KR" sz="2400" dirty="0">
                <a:solidFill>
                  <a:schemeClr val="tx1"/>
                </a:solidFill>
                <a:latin typeface="+mn-ea"/>
              </a:rPr>
              <a:t>13. </a:t>
            </a:r>
            <a:r>
              <a:rPr lang="en-US" altLang="ko-KR" sz="2400" dirty="0">
                <a:solidFill>
                  <a:schemeClr val="tx1"/>
                </a:solidFill>
                <a:latin typeface="+mn-ea"/>
                <a:hlinkClick r:id="rId3"/>
              </a:rPr>
              <a:t>https://www.hankyung.com/news/article/201804030724o</a:t>
            </a:r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r>
              <a:rPr lang="en-US" altLang="ko-KR" sz="2400" dirty="0">
                <a:solidFill>
                  <a:schemeClr val="tx1"/>
                </a:solidFill>
                <a:latin typeface="+mn-ea"/>
              </a:rPr>
              <a:t>14. </a:t>
            </a:r>
            <a:r>
              <a:rPr lang="en-US" altLang="ko-KR" sz="2400" dirty="0">
                <a:solidFill>
                  <a:schemeClr val="tx1"/>
                </a:solidFill>
                <a:latin typeface="+mn-ea"/>
                <a:hlinkClick r:id="rId4"/>
              </a:rPr>
              <a:t>http://realty.chosun.com/site/data/html_dir/2019/11/06/2019110603308.html</a:t>
            </a:r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r>
              <a:rPr lang="en-US" altLang="ko-KR" sz="2400" dirty="0">
                <a:solidFill>
                  <a:schemeClr val="tx1"/>
                </a:solidFill>
                <a:latin typeface="+mn-ea"/>
              </a:rPr>
              <a:t>15. </a:t>
            </a:r>
            <a:r>
              <a:rPr lang="en-US" altLang="ko-KR" sz="2400" dirty="0">
                <a:solidFill>
                  <a:schemeClr val="tx1"/>
                </a:solidFill>
                <a:latin typeface="+mn-ea"/>
                <a:hlinkClick r:id="rId5"/>
              </a:rPr>
              <a:t>http://news.imaeil.com/SportsAll/2019051915035642318</a:t>
            </a:r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r>
              <a:rPr lang="en-US" altLang="ko-KR" sz="2400" dirty="0">
                <a:solidFill>
                  <a:schemeClr val="tx1"/>
                </a:solidFill>
                <a:latin typeface="+mn-ea"/>
              </a:rPr>
              <a:t>16. </a:t>
            </a:r>
            <a:r>
              <a:rPr lang="en-US" altLang="ko-KR" sz="2400" dirty="0">
                <a:solidFill>
                  <a:schemeClr val="tx1"/>
                </a:solidFill>
                <a:latin typeface="+mn-ea"/>
                <a:hlinkClick r:id="rId6"/>
              </a:rPr>
              <a:t>https://news.joins.com/article/23419037</a:t>
            </a:r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r>
              <a:rPr lang="en-US" altLang="ko-KR" sz="2400" dirty="0">
                <a:solidFill>
                  <a:schemeClr val="tx1"/>
                </a:solidFill>
                <a:latin typeface="+mn-ea"/>
              </a:rPr>
              <a:t>17. </a:t>
            </a:r>
            <a:r>
              <a:rPr lang="en-US" altLang="ko-KR" sz="2400" dirty="0">
                <a:solidFill>
                  <a:schemeClr val="tx1"/>
                </a:solidFill>
                <a:latin typeface="+mn-ea"/>
                <a:hlinkClick r:id="rId7"/>
              </a:rPr>
              <a:t>https://commons.wikimedia.org/w/index.php?curid=1468060</a:t>
            </a:r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r>
              <a:rPr lang="en-US" altLang="ko-KR" sz="2400" dirty="0">
                <a:solidFill>
                  <a:schemeClr val="tx1"/>
                </a:solidFill>
                <a:latin typeface="+mn-ea"/>
              </a:rPr>
              <a:t>18. </a:t>
            </a:r>
            <a:r>
              <a:rPr lang="en-US" altLang="ko-KR" sz="2400" dirty="0">
                <a:solidFill>
                  <a:schemeClr val="tx1"/>
                </a:solidFill>
                <a:latin typeface="+mn-ea"/>
                <a:hlinkClick r:id="rId8"/>
              </a:rPr>
              <a:t>http://www.dtnews24.com/news/articleView.html?idxno=537093</a:t>
            </a:r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r>
              <a:rPr lang="en-US" altLang="ko-KR" sz="2400" dirty="0">
                <a:solidFill>
                  <a:schemeClr val="tx1"/>
                </a:solidFill>
                <a:latin typeface="+mn-ea"/>
              </a:rPr>
              <a:t>19. </a:t>
            </a:r>
            <a:r>
              <a:rPr lang="en-US" altLang="ko-KR" sz="2400" dirty="0">
                <a:solidFill>
                  <a:schemeClr val="tx1"/>
                </a:solidFill>
                <a:latin typeface="+mn-ea"/>
                <a:hlinkClick r:id="rId9"/>
              </a:rPr>
              <a:t>http://www.royalpalace.go.kr/content/data/data_03.asp</a:t>
            </a:r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r>
              <a:rPr lang="en-US" altLang="ko-KR" sz="2400" dirty="0">
                <a:solidFill>
                  <a:schemeClr val="tx1"/>
                </a:solidFill>
                <a:latin typeface="+mn-ea"/>
              </a:rPr>
              <a:t>20. </a:t>
            </a:r>
            <a:r>
              <a:rPr lang="en-US" altLang="ko-KR" sz="2400" dirty="0">
                <a:solidFill>
                  <a:schemeClr val="tx1"/>
                </a:solidFill>
                <a:latin typeface="+mn-ea"/>
                <a:hlinkClick r:id="rId10"/>
              </a:rPr>
              <a:t>http://www.atlasnews.co.kr/news/articleView.html?idxno=277</a:t>
            </a:r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r>
              <a:rPr lang="en-US" altLang="ko-KR" sz="2400" dirty="0">
                <a:solidFill>
                  <a:schemeClr val="tx1"/>
                </a:solidFill>
                <a:latin typeface="+mn-ea"/>
              </a:rPr>
              <a:t>21. </a:t>
            </a:r>
            <a:r>
              <a:rPr lang="en-US" altLang="ko-KR" sz="2400" dirty="0">
                <a:solidFill>
                  <a:schemeClr val="tx1"/>
                </a:solidFill>
                <a:latin typeface="+mn-ea"/>
                <a:hlinkClick r:id="rId11"/>
              </a:rPr>
              <a:t>https://commons.wikimedia.org/w/index.php?curid=2448468</a:t>
            </a:r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r>
              <a:rPr lang="en-US" altLang="ko-KR" sz="2400" dirty="0">
                <a:solidFill>
                  <a:schemeClr val="tx1"/>
                </a:solidFill>
                <a:latin typeface="+mn-ea"/>
              </a:rPr>
              <a:t>22. </a:t>
            </a:r>
            <a:r>
              <a:rPr lang="en-US" altLang="ko-KR" sz="2400" dirty="0">
                <a:solidFill>
                  <a:schemeClr val="tx1"/>
                </a:solidFill>
                <a:latin typeface="+mn-ea"/>
                <a:hlinkClick r:id="rId12"/>
              </a:rPr>
              <a:t>https://www.dailysecu.com/news/articleView.html?idxno=86417</a:t>
            </a:r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endParaRPr lang="en-US" altLang="ko-KR" sz="240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3877976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4846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altLang="ko-K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en-US" altLang="ko-KR" sz="2400" dirty="0">
                <a:solidFill>
                  <a:schemeClr val="tx1"/>
                </a:solidFill>
                <a:latin typeface="+mn-ea"/>
              </a:rPr>
              <a:t>23. </a:t>
            </a:r>
            <a:r>
              <a:rPr lang="en-US" altLang="ko-KR" sz="2400" dirty="0">
                <a:solidFill>
                  <a:schemeClr val="tx1"/>
                </a:solidFill>
                <a:latin typeface="+mn-ea"/>
                <a:hlinkClick r:id="rId2"/>
              </a:rPr>
              <a:t>https://bts.fandom.com/wiki/BTS_World</a:t>
            </a:r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r>
              <a:rPr lang="en-US" altLang="ko-KR" sz="2400" dirty="0">
                <a:solidFill>
                  <a:schemeClr val="tx1"/>
                </a:solidFill>
                <a:latin typeface="+mn-ea"/>
              </a:rPr>
              <a:t>24. </a:t>
            </a:r>
            <a:r>
              <a:rPr lang="en-US" altLang="ko-KR" sz="2400" dirty="0">
                <a:solidFill>
                  <a:schemeClr val="tx1"/>
                </a:solidFill>
                <a:latin typeface="+mn-ea"/>
                <a:hlinkClick r:id="rId3"/>
              </a:rPr>
              <a:t>https://www.gsma.com/newsroom/resources/korea-turns-nationwide-lpwa-networks/attachment/seoul-skyline/</a:t>
            </a:r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r>
              <a:rPr lang="en-US" altLang="ko-KR" sz="2400" dirty="0">
                <a:solidFill>
                  <a:schemeClr val="tx1"/>
                </a:solidFill>
                <a:latin typeface="+mn-ea"/>
              </a:rPr>
              <a:t>25. </a:t>
            </a:r>
            <a:r>
              <a:rPr lang="en-US" altLang="ko-KR" sz="2400" dirty="0">
                <a:solidFill>
                  <a:schemeClr val="tx1"/>
                </a:solidFill>
                <a:latin typeface="+mn-ea"/>
                <a:hlinkClick r:id="rId4"/>
              </a:rPr>
              <a:t>http://kids.hankooki.com/lpage/news/201911/kd20191126060149125630.htm</a:t>
            </a:r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r>
              <a:rPr lang="en-US" altLang="ko-KR" sz="2400" dirty="0">
                <a:solidFill>
                  <a:schemeClr val="tx1"/>
                </a:solidFill>
                <a:latin typeface="+mn-ea"/>
              </a:rPr>
              <a:t>26. </a:t>
            </a:r>
            <a:r>
              <a:rPr lang="en-US" altLang="ko-KR" sz="2400" dirty="0">
                <a:solidFill>
                  <a:schemeClr val="tx1"/>
                </a:solidFill>
                <a:latin typeface="+mn-ea"/>
                <a:hlinkClick r:id="rId5"/>
              </a:rPr>
              <a:t>https://www.koreatripguide.com/destinations/bukchon-hanok-village-%EB%B6%81%EC%B4%8C%ED%95%9C%EC%98%A5%EB%A7%88%EC%9D%84</a:t>
            </a:r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r>
              <a:rPr lang="en-US" altLang="ko-KR" sz="2400" dirty="0">
                <a:solidFill>
                  <a:schemeClr val="tx1"/>
                </a:solidFill>
                <a:latin typeface="+mn-ea"/>
              </a:rPr>
              <a:t>27. </a:t>
            </a:r>
            <a:r>
              <a:rPr lang="en-US" altLang="ko-KR" sz="2400" dirty="0">
                <a:solidFill>
                  <a:schemeClr val="tx1"/>
                </a:solidFill>
                <a:latin typeface="+mn-ea"/>
                <a:hlinkClick r:id="rId6"/>
              </a:rPr>
              <a:t>http://www.hotelrestaurant.co.kr/news/article.html?no=4594</a:t>
            </a:r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r>
              <a:rPr lang="en-US" altLang="ko-KR" sz="2400" dirty="0">
                <a:solidFill>
                  <a:schemeClr val="tx1"/>
                </a:solidFill>
                <a:latin typeface="+mn-ea"/>
              </a:rPr>
              <a:t>28. </a:t>
            </a:r>
            <a:r>
              <a:rPr lang="en-US" altLang="ko-KR" sz="2400" dirty="0">
                <a:solidFill>
                  <a:schemeClr val="tx1"/>
                </a:solidFill>
                <a:latin typeface="+mn-ea"/>
                <a:hlinkClick r:id="rId7"/>
              </a:rPr>
              <a:t>http://www.sctoday.co.kr/news/articleView.html?idxno=26805</a:t>
            </a:r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r>
              <a:rPr lang="en-US" altLang="ko-KR" sz="2400" dirty="0">
                <a:solidFill>
                  <a:schemeClr val="tx1"/>
                </a:solidFill>
                <a:latin typeface="+mn-ea"/>
              </a:rPr>
              <a:t>29. </a:t>
            </a:r>
            <a:r>
              <a:rPr lang="en-US" altLang="ko-KR" sz="2400" dirty="0">
                <a:solidFill>
                  <a:schemeClr val="tx1"/>
                </a:solidFill>
                <a:latin typeface="+mn-ea"/>
                <a:hlinkClick r:id="rId8"/>
              </a:rPr>
              <a:t>https://commons.wikimedia.org/w/index.php?curid=54784495</a:t>
            </a:r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r>
              <a:rPr lang="en-US" altLang="ko-KR" sz="2400" dirty="0">
                <a:solidFill>
                  <a:schemeClr val="tx1"/>
                </a:solidFill>
                <a:latin typeface="+mn-ea"/>
              </a:rPr>
              <a:t>30. </a:t>
            </a:r>
            <a:r>
              <a:rPr lang="en-US" altLang="ko-KR" sz="2400" dirty="0">
                <a:solidFill>
                  <a:schemeClr val="tx1"/>
                </a:solidFill>
                <a:latin typeface="+mn-ea"/>
                <a:hlinkClick r:id="rId9"/>
              </a:rPr>
              <a:t>https://youthassembly.or.kr/bbs/board.php?bo_table=B51&amp;wr_id=41211952</a:t>
            </a:r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endParaRPr lang="en-US" altLang="ko-KR" sz="240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34839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" y="69253"/>
            <a:ext cx="12070080" cy="8311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73686" y="69253"/>
            <a:ext cx="2657354" cy="914849"/>
          </a:xfrm>
        </p:spPr>
        <p:txBody>
          <a:bodyPr/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5602" y="2289061"/>
            <a:ext cx="10515600" cy="2318112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ko-KR" altLang="en-US" dirty="0"/>
              <a:t>아래의 퀴즈렛 또는 파워포인트 슬라이드 활용하기</a:t>
            </a:r>
            <a:endParaRPr lang="en-US" altLang="ko-KR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Quizlet : </a:t>
            </a:r>
            <a:r>
              <a:rPr lang="en-US" dirty="0">
                <a:hlinkClick r:id="rId3"/>
              </a:rPr>
              <a:t>https://quizlet.com/_8bksrh?x=1jqt&amp;i=1qqi22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847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위인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상징물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문화 상징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/>
                        <a:t>떠오르다</a:t>
                      </a:r>
                      <a:endParaRPr lang="en-US" altLang="ko-KR" sz="4000"/>
                    </a:p>
                    <a:p>
                      <a:pPr algn="ctr"/>
                      <a:endParaRPr lang="en-US" sz="4000"/>
                    </a:p>
                    <a:p>
                      <a:pPr algn="ctr"/>
                      <a:endParaRPr lang="en-US" sz="4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상징하다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대표적이다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great historical figure, great man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come to mind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symbol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symbolize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cultural symbol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be representative of </a:t>
            </a:r>
          </a:p>
        </p:txBody>
      </p:sp>
    </p:spTree>
    <p:extLst>
      <p:ext uri="{BB962C8B-B14F-4D97-AF65-F5344CB8AC3E}">
        <p14:creationId xmlns:p14="http://schemas.microsoft.com/office/powerpoint/2010/main" val="55075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8412184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존경하다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존경심을 갖다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세계적이다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널리 알리다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영향이 크다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자랑스러워하다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respect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spread widely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have respect for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have a big impact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be world-renowned, global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be proud of</a:t>
            </a:r>
          </a:p>
        </p:txBody>
      </p:sp>
    </p:spTree>
    <p:extLst>
      <p:ext uri="{BB962C8B-B14F-4D97-AF65-F5344CB8AC3E}">
        <p14:creationId xmlns:p14="http://schemas.microsoft.com/office/powerpoint/2010/main" val="3168931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</TotalTime>
  <Words>1911</Words>
  <Application>Microsoft Macintosh PowerPoint</Application>
  <PresentationFormat>Custom</PresentationFormat>
  <Paragraphs>334</Paragraphs>
  <Slides>62</Slides>
  <Notes>18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3" baseType="lpstr">
      <vt:lpstr>Office Theme</vt:lpstr>
      <vt:lpstr>   재외동포를 위한 한국어 (영어권)   5-2 </vt:lpstr>
      <vt:lpstr>UNIT 01   한국 하면  떠오르는 것 Things that reminds you Korea</vt:lpstr>
      <vt:lpstr>PowerPoint Presentation</vt:lpstr>
      <vt:lpstr>PowerPoint Presentation</vt:lpstr>
      <vt:lpstr>PowerPoint Presentation</vt:lpstr>
      <vt:lpstr>PowerPoint Presentation</vt:lpstr>
      <vt:lpstr>교재 12쪽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북촌 (Bukchon Hanok Village)    구글 지도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아리랑: https://www.youtube.com/watch?v=mrfhhFeEvhE</vt:lpstr>
      <vt:lpstr>다양한 아리랑: https://www.youtube.com/watch?v=pnnG53EZChk</vt:lpstr>
      <vt:lpstr>내가 소개하고 싶은 한국의 상징 1</vt:lpstr>
      <vt:lpstr>내가 소개하고 싶은 한국의 상징 2</vt:lpstr>
      <vt:lpstr>빙고게임 (Bingo)</vt:lpstr>
      <vt:lpstr>PowerPoint Presentation</vt:lpstr>
      <vt:lpstr>PowerPoint Presentation</vt:lpstr>
      <vt:lpstr>워크북 7-10쪽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Ari Song</dc:creator>
  <cp:lastModifiedBy>Sunmi</cp:lastModifiedBy>
  <cp:revision>125</cp:revision>
  <dcterms:created xsi:type="dcterms:W3CDTF">2020-04-19T05:49:19Z</dcterms:created>
  <dcterms:modified xsi:type="dcterms:W3CDTF">2020-05-08T21:24:46Z</dcterms:modified>
</cp:coreProperties>
</file>